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ink/ink23.xml" ContentType="application/inkml+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1"/>
  </p:sldMasterIdLst>
  <p:notesMasterIdLst>
    <p:notesMasterId r:id="rId35"/>
  </p:notesMasterIdLst>
  <p:sldIdLst>
    <p:sldId id="257" r:id="rId2"/>
    <p:sldId id="270" r:id="rId3"/>
    <p:sldId id="313" r:id="rId4"/>
    <p:sldId id="275" r:id="rId5"/>
    <p:sldId id="277" r:id="rId6"/>
    <p:sldId id="314" r:id="rId7"/>
    <p:sldId id="331" r:id="rId8"/>
    <p:sldId id="303" r:id="rId9"/>
    <p:sldId id="259" r:id="rId10"/>
    <p:sldId id="264" r:id="rId11"/>
    <p:sldId id="266" r:id="rId12"/>
    <p:sldId id="261" r:id="rId13"/>
    <p:sldId id="262" r:id="rId14"/>
    <p:sldId id="310" r:id="rId15"/>
    <p:sldId id="260" r:id="rId16"/>
    <p:sldId id="297" r:id="rId17"/>
    <p:sldId id="328" r:id="rId18"/>
    <p:sldId id="319" r:id="rId19"/>
    <p:sldId id="329" r:id="rId20"/>
    <p:sldId id="281" r:id="rId21"/>
    <p:sldId id="284" r:id="rId22"/>
    <p:sldId id="267" r:id="rId23"/>
    <p:sldId id="309" r:id="rId24"/>
    <p:sldId id="286" r:id="rId25"/>
    <p:sldId id="330" r:id="rId26"/>
    <p:sldId id="294" r:id="rId27"/>
    <p:sldId id="295" r:id="rId28"/>
    <p:sldId id="296" r:id="rId29"/>
    <p:sldId id="305" r:id="rId30"/>
    <p:sldId id="308" r:id="rId31"/>
    <p:sldId id="312" r:id="rId32"/>
    <p:sldId id="306" r:id="rId33"/>
    <p:sldId id="307" r:id="rId34"/>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a:srgbClr val="FFFFFF"/>
    <a:srgbClr val="C00000"/>
    <a:srgbClr val="1F5171"/>
    <a:srgbClr val="C2E5FF"/>
    <a:srgbClr val="3056D4"/>
    <a:srgbClr val="4397C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D9EAF37-E603-C242-8C3A-63A4C71AD9D7}" v="385" dt="2023-09-14T21:40:46.134"/>
    <p1510:client id="{D2464A9D-E2C2-4155-9F23-672817C5E8DC}" v="1953" dt="2023-09-14T18:19:21.47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46"/>
  </p:normalViewPr>
  <p:slideViewPr>
    <p:cSldViewPr snapToGrid="0">
      <p:cViewPr varScale="1">
        <p:scale>
          <a:sx n="103" d="100"/>
          <a:sy n="103" d="100"/>
        </p:scale>
        <p:origin x="896"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0BB108E-C75A-4327-A188-91AF648CCE4E}" type="doc">
      <dgm:prSet loTypeId="urn:microsoft.com/office/officeart/2008/layout/LinedList" loCatId="list" qsTypeId="urn:microsoft.com/office/officeart/2005/8/quickstyle/simple1" qsCatId="simple" csTypeId="urn:microsoft.com/office/officeart/2005/8/colors/accent3_2" csCatId="accent3" phldr="1"/>
      <dgm:spPr/>
      <dgm:t>
        <a:bodyPr/>
        <a:lstStyle/>
        <a:p>
          <a:endParaRPr lang="en-US"/>
        </a:p>
      </dgm:t>
    </dgm:pt>
    <dgm:pt modelId="{A9143828-E7CA-414C-9703-9D38C5BB1AAB}">
      <dgm:prSet/>
      <dgm:spPr/>
      <dgm:t>
        <a:bodyPr/>
        <a:lstStyle/>
        <a:p>
          <a:r>
            <a:rPr lang="en-US" dirty="0">
              <a:latin typeface="Aharoni" panose="02010803020104030203" pitchFamily="2" charset="-79"/>
              <a:cs typeface="Aharoni" panose="02010803020104030203" pitchFamily="2" charset="-79"/>
            </a:rPr>
            <a:t> COLLEGE OR UNIVERSITY </a:t>
          </a:r>
          <a:r>
            <a:rPr lang="en-US" dirty="0">
              <a:latin typeface="Avenir Next LT Pro Light" panose="020B0304020202020204" pitchFamily="34" charset="0"/>
            </a:rPr>
            <a:t>(FIU, Harvard, Pomona College)</a:t>
          </a:r>
        </a:p>
      </dgm:t>
    </dgm:pt>
    <dgm:pt modelId="{26C1CF3D-F07C-49F1-99C5-E30CD57EB9C6}" type="parTrans" cxnId="{E882926C-D147-4F83-B605-BE3DC6B786AB}">
      <dgm:prSet/>
      <dgm:spPr/>
      <dgm:t>
        <a:bodyPr/>
        <a:lstStyle/>
        <a:p>
          <a:endParaRPr lang="en-US">
            <a:latin typeface="Avenir Next LT Pro Light" panose="020B0304020202020204" pitchFamily="34" charset="0"/>
          </a:endParaRPr>
        </a:p>
      </dgm:t>
    </dgm:pt>
    <dgm:pt modelId="{E882A1D9-77B9-4BAB-A35D-622A6197D452}" type="sibTrans" cxnId="{E882926C-D147-4F83-B605-BE3DC6B786AB}">
      <dgm:prSet/>
      <dgm:spPr/>
      <dgm:t>
        <a:bodyPr/>
        <a:lstStyle/>
        <a:p>
          <a:endParaRPr lang="en-US">
            <a:latin typeface="Avenir Next LT Pro Light" panose="020B0304020202020204" pitchFamily="34" charset="0"/>
          </a:endParaRPr>
        </a:p>
      </dgm:t>
    </dgm:pt>
    <dgm:pt modelId="{67CBDC67-45ED-4D36-AFAF-3170A3F495E3}">
      <dgm:prSet/>
      <dgm:spPr/>
      <dgm:t>
        <a:bodyPr/>
        <a:lstStyle/>
        <a:p>
          <a:r>
            <a:rPr lang="en-US">
              <a:latin typeface="Aharoni" panose="02010803020104030203" pitchFamily="2" charset="-79"/>
              <a:cs typeface="Aharoni" panose="02010803020104030203" pitchFamily="2" charset="-79"/>
            </a:rPr>
            <a:t>COMMUNITY COLLEGE </a:t>
          </a:r>
          <a:r>
            <a:rPr lang="en-US">
              <a:latin typeface="Avenir Next LT Pro Light" panose="020B0304020202020204" pitchFamily="34" charset="0"/>
            </a:rPr>
            <a:t>(Miami Dade College, Santa Fe)</a:t>
          </a:r>
        </a:p>
      </dgm:t>
    </dgm:pt>
    <dgm:pt modelId="{0E280D89-0C2E-4F90-AB90-ABFB2838E5CF}" type="parTrans" cxnId="{1BB7F2D0-3307-4856-A3EB-F0E51787AF9A}">
      <dgm:prSet/>
      <dgm:spPr/>
      <dgm:t>
        <a:bodyPr/>
        <a:lstStyle/>
        <a:p>
          <a:endParaRPr lang="en-US">
            <a:latin typeface="Avenir Next LT Pro Light" panose="020B0304020202020204" pitchFamily="34" charset="0"/>
          </a:endParaRPr>
        </a:p>
      </dgm:t>
    </dgm:pt>
    <dgm:pt modelId="{E2B3AD19-492C-46B2-81F0-EC45B15EC328}" type="sibTrans" cxnId="{1BB7F2D0-3307-4856-A3EB-F0E51787AF9A}">
      <dgm:prSet/>
      <dgm:spPr/>
      <dgm:t>
        <a:bodyPr/>
        <a:lstStyle/>
        <a:p>
          <a:endParaRPr lang="en-US">
            <a:latin typeface="Avenir Next LT Pro Light" panose="020B0304020202020204" pitchFamily="34" charset="0"/>
          </a:endParaRPr>
        </a:p>
      </dgm:t>
    </dgm:pt>
    <dgm:pt modelId="{B300E7FF-38B3-4832-AA78-6E939261283C}">
      <dgm:prSet/>
      <dgm:spPr/>
      <dgm:t>
        <a:bodyPr/>
        <a:lstStyle/>
        <a:p>
          <a:r>
            <a:rPr lang="en-US">
              <a:latin typeface="Aharoni" panose="02010803020104030203" pitchFamily="2" charset="-79"/>
              <a:cs typeface="Aharoni" panose="02010803020104030203" pitchFamily="2" charset="-79"/>
            </a:rPr>
            <a:t>VOCATIONAL/TECHNICAL </a:t>
          </a:r>
          <a:r>
            <a:rPr lang="en-US">
              <a:latin typeface="Avenir Next LT Pro Light" panose="020B0304020202020204" pitchFamily="34" charset="0"/>
            </a:rPr>
            <a:t>(Robert Morgan, Lindsay Hopkins</a:t>
          </a:r>
        </a:p>
      </dgm:t>
    </dgm:pt>
    <dgm:pt modelId="{026A079A-E1CA-46E4-9CA0-CFD638C84A97}" type="parTrans" cxnId="{0FBD7A21-B243-4672-92D4-F28B22EF0564}">
      <dgm:prSet/>
      <dgm:spPr/>
      <dgm:t>
        <a:bodyPr/>
        <a:lstStyle/>
        <a:p>
          <a:endParaRPr lang="en-US">
            <a:latin typeface="Avenir Next LT Pro Light" panose="020B0304020202020204" pitchFamily="34" charset="0"/>
          </a:endParaRPr>
        </a:p>
      </dgm:t>
    </dgm:pt>
    <dgm:pt modelId="{C129E7D0-81C6-4EA9-B40B-021B3B4D8242}" type="sibTrans" cxnId="{0FBD7A21-B243-4672-92D4-F28B22EF0564}">
      <dgm:prSet/>
      <dgm:spPr/>
      <dgm:t>
        <a:bodyPr/>
        <a:lstStyle/>
        <a:p>
          <a:endParaRPr lang="en-US">
            <a:latin typeface="Avenir Next LT Pro Light" panose="020B0304020202020204" pitchFamily="34" charset="0"/>
          </a:endParaRPr>
        </a:p>
      </dgm:t>
    </dgm:pt>
    <dgm:pt modelId="{EE685E09-22A4-453E-8395-F6DB3CA79BE8}">
      <dgm:prSet/>
      <dgm:spPr/>
      <dgm:t>
        <a:bodyPr/>
        <a:lstStyle/>
        <a:p>
          <a:r>
            <a:rPr lang="en-US" dirty="0">
              <a:latin typeface="Aharoni" panose="02010803020104030203" pitchFamily="2" charset="-79"/>
              <a:cs typeface="Aharoni" panose="02010803020104030203" pitchFamily="2" charset="-79"/>
            </a:rPr>
            <a:t>MILITARY</a:t>
          </a:r>
          <a:r>
            <a:rPr lang="en-US" dirty="0">
              <a:latin typeface="Avenir Next LT Pro Light" panose="020B0304020202020204" pitchFamily="34" charset="0"/>
            </a:rPr>
            <a:t> (Army, Navy, Marines)</a:t>
          </a:r>
        </a:p>
      </dgm:t>
    </dgm:pt>
    <dgm:pt modelId="{3BCDA18A-1460-4C01-8ABC-6D46191B93D4}" type="parTrans" cxnId="{D15A1DDA-421E-4A23-B1A3-37C9EA726109}">
      <dgm:prSet/>
      <dgm:spPr/>
      <dgm:t>
        <a:bodyPr/>
        <a:lstStyle/>
        <a:p>
          <a:endParaRPr lang="en-US">
            <a:latin typeface="Avenir Next LT Pro Light" panose="020B0304020202020204" pitchFamily="34" charset="0"/>
          </a:endParaRPr>
        </a:p>
      </dgm:t>
    </dgm:pt>
    <dgm:pt modelId="{9ED7942F-BE69-4B06-B66B-80F30029DD98}" type="sibTrans" cxnId="{D15A1DDA-421E-4A23-B1A3-37C9EA726109}">
      <dgm:prSet/>
      <dgm:spPr/>
      <dgm:t>
        <a:bodyPr/>
        <a:lstStyle/>
        <a:p>
          <a:endParaRPr lang="en-US">
            <a:latin typeface="Avenir Next LT Pro Light" panose="020B0304020202020204" pitchFamily="34" charset="0"/>
          </a:endParaRPr>
        </a:p>
      </dgm:t>
    </dgm:pt>
    <dgm:pt modelId="{C4980A5D-78C0-4DBE-A28E-751DFF6A3020}" type="pres">
      <dgm:prSet presAssocID="{E0BB108E-C75A-4327-A188-91AF648CCE4E}" presName="vert0" presStyleCnt="0">
        <dgm:presLayoutVars>
          <dgm:dir/>
          <dgm:animOne val="branch"/>
          <dgm:animLvl val="lvl"/>
        </dgm:presLayoutVars>
      </dgm:prSet>
      <dgm:spPr/>
    </dgm:pt>
    <dgm:pt modelId="{D3C1BDC0-1D7F-419E-BDE0-9C48E2B6DF5B}" type="pres">
      <dgm:prSet presAssocID="{A9143828-E7CA-414C-9703-9D38C5BB1AAB}" presName="thickLine" presStyleLbl="alignNode1" presStyleIdx="0" presStyleCnt="4"/>
      <dgm:spPr/>
    </dgm:pt>
    <dgm:pt modelId="{214A5AE4-E8BE-4743-AC43-F0DB9EF8D9E6}" type="pres">
      <dgm:prSet presAssocID="{A9143828-E7CA-414C-9703-9D38C5BB1AAB}" presName="horz1" presStyleCnt="0"/>
      <dgm:spPr/>
    </dgm:pt>
    <dgm:pt modelId="{9976E0CB-A4F7-4A36-AFD4-8517BD0ED4FC}" type="pres">
      <dgm:prSet presAssocID="{A9143828-E7CA-414C-9703-9D38C5BB1AAB}" presName="tx1" presStyleLbl="revTx" presStyleIdx="0" presStyleCnt="4"/>
      <dgm:spPr/>
    </dgm:pt>
    <dgm:pt modelId="{207033AE-8930-4183-ABD8-CE3BE3B13987}" type="pres">
      <dgm:prSet presAssocID="{A9143828-E7CA-414C-9703-9D38C5BB1AAB}" presName="vert1" presStyleCnt="0"/>
      <dgm:spPr/>
    </dgm:pt>
    <dgm:pt modelId="{EE79DC4A-E367-4174-A5D1-75A16F91BD60}" type="pres">
      <dgm:prSet presAssocID="{67CBDC67-45ED-4D36-AFAF-3170A3F495E3}" presName="thickLine" presStyleLbl="alignNode1" presStyleIdx="1" presStyleCnt="4"/>
      <dgm:spPr/>
    </dgm:pt>
    <dgm:pt modelId="{170FD032-393D-4F09-BDC6-11BF8FB62197}" type="pres">
      <dgm:prSet presAssocID="{67CBDC67-45ED-4D36-AFAF-3170A3F495E3}" presName="horz1" presStyleCnt="0"/>
      <dgm:spPr/>
    </dgm:pt>
    <dgm:pt modelId="{FA339D8C-DD5F-47CE-8150-A53E157DCAC8}" type="pres">
      <dgm:prSet presAssocID="{67CBDC67-45ED-4D36-AFAF-3170A3F495E3}" presName="tx1" presStyleLbl="revTx" presStyleIdx="1" presStyleCnt="4"/>
      <dgm:spPr/>
    </dgm:pt>
    <dgm:pt modelId="{9A8ED3BE-E897-42AD-8CC9-6FD583721EC6}" type="pres">
      <dgm:prSet presAssocID="{67CBDC67-45ED-4D36-AFAF-3170A3F495E3}" presName="vert1" presStyleCnt="0"/>
      <dgm:spPr/>
    </dgm:pt>
    <dgm:pt modelId="{CBBB0E83-ABF6-4210-BFF3-008A6FD559AB}" type="pres">
      <dgm:prSet presAssocID="{B300E7FF-38B3-4832-AA78-6E939261283C}" presName="thickLine" presStyleLbl="alignNode1" presStyleIdx="2" presStyleCnt="4"/>
      <dgm:spPr/>
    </dgm:pt>
    <dgm:pt modelId="{A0782BF2-3DDD-4F3D-8DCC-1FD89300ED8B}" type="pres">
      <dgm:prSet presAssocID="{B300E7FF-38B3-4832-AA78-6E939261283C}" presName="horz1" presStyleCnt="0"/>
      <dgm:spPr/>
    </dgm:pt>
    <dgm:pt modelId="{C79DF48A-A20A-4567-84F0-87EBFCDAB091}" type="pres">
      <dgm:prSet presAssocID="{B300E7FF-38B3-4832-AA78-6E939261283C}" presName="tx1" presStyleLbl="revTx" presStyleIdx="2" presStyleCnt="4"/>
      <dgm:spPr/>
    </dgm:pt>
    <dgm:pt modelId="{D6803C8E-CCB9-4040-84FE-0342A1A8C4A1}" type="pres">
      <dgm:prSet presAssocID="{B300E7FF-38B3-4832-AA78-6E939261283C}" presName="vert1" presStyleCnt="0"/>
      <dgm:spPr/>
    </dgm:pt>
    <dgm:pt modelId="{2523AB5A-E7D6-41AC-8612-B44EF8E9885D}" type="pres">
      <dgm:prSet presAssocID="{EE685E09-22A4-453E-8395-F6DB3CA79BE8}" presName="thickLine" presStyleLbl="alignNode1" presStyleIdx="3" presStyleCnt="4"/>
      <dgm:spPr/>
    </dgm:pt>
    <dgm:pt modelId="{29219511-9409-4858-80B5-D586D297C692}" type="pres">
      <dgm:prSet presAssocID="{EE685E09-22A4-453E-8395-F6DB3CA79BE8}" presName="horz1" presStyleCnt="0"/>
      <dgm:spPr/>
    </dgm:pt>
    <dgm:pt modelId="{CDB269D2-013C-4D4B-8355-B1E6ED1C569F}" type="pres">
      <dgm:prSet presAssocID="{EE685E09-22A4-453E-8395-F6DB3CA79BE8}" presName="tx1" presStyleLbl="revTx" presStyleIdx="3" presStyleCnt="4"/>
      <dgm:spPr/>
    </dgm:pt>
    <dgm:pt modelId="{2635FD49-D46F-4DF6-A57D-F17894A6DB53}" type="pres">
      <dgm:prSet presAssocID="{EE685E09-22A4-453E-8395-F6DB3CA79BE8}" presName="vert1" presStyleCnt="0"/>
      <dgm:spPr/>
    </dgm:pt>
  </dgm:ptLst>
  <dgm:cxnLst>
    <dgm:cxn modelId="{0FBD7A21-B243-4672-92D4-F28B22EF0564}" srcId="{E0BB108E-C75A-4327-A188-91AF648CCE4E}" destId="{B300E7FF-38B3-4832-AA78-6E939261283C}" srcOrd="2" destOrd="0" parTransId="{026A079A-E1CA-46E4-9CA0-CFD638C84A97}" sibTransId="{C129E7D0-81C6-4EA9-B40B-021B3B4D8242}"/>
    <dgm:cxn modelId="{6C27122E-926F-4AA7-8C27-EB227732E7AF}" type="presOf" srcId="{EE685E09-22A4-453E-8395-F6DB3CA79BE8}" destId="{CDB269D2-013C-4D4B-8355-B1E6ED1C569F}" srcOrd="0" destOrd="0" presId="urn:microsoft.com/office/officeart/2008/layout/LinedList"/>
    <dgm:cxn modelId="{E882926C-D147-4F83-B605-BE3DC6B786AB}" srcId="{E0BB108E-C75A-4327-A188-91AF648CCE4E}" destId="{A9143828-E7CA-414C-9703-9D38C5BB1AAB}" srcOrd="0" destOrd="0" parTransId="{26C1CF3D-F07C-49F1-99C5-E30CD57EB9C6}" sibTransId="{E882A1D9-77B9-4BAB-A35D-622A6197D452}"/>
    <dgm:cxn modelId="{7B086981-F644-4F35-B223-AEF0CE9E972D}" type="presOf" srcId="{A9143828-E7CA-414C-9703-9D38C5BB1AAB}" destId="{9976E0CB-A4F7-4A36-AFD4-8517BD0ED4FC}" srcOrd="0" destOrd="0" presId="urn:microsoft.com/office/officeart/2008/layout/LinedList"/>
    <dgm:cxn modelId="{CBD2658C-15A6-48BF-A2CB-921CEAFF9E59}" type="presOf" srcId="{E0BB108E-C75A-4327-A188-91AF648CCE4E}" destId="{C4980A5D-78C0-4DBE-A28E-751DFF6A3020}" srcOrd="0" destOrd="0" presId="urn:microsoft.com/office/officeart/2008/layout/LinedList"/>
    <dgm:cxn modelId="{E8B61DBF-42F1-40DE-BEDE-59DA60DEC3C2}" type="presOf" srcId="{67CBDC67-45ED-4D36-AFAF-3170A3F495E3}" destId="{FA339D8C-DD5F-47CE-8150-A53E157DCAC8}" srcOrd="0" destOrd="0" presId="urn:microsoft.com/office/officeart/2008/layout/LinedList"/>
    <dgm:cxn modelId="{1BB7F2D0-3307-4856-A3EB-F0E51787AF9A}" srcId="{E0BB108E-C75A-4327-A188-91AF648CCE4E}" destId="{67CBDC67-45ED-4D36-AFAF-3170A3F495E3}" srcOrd="1" destOrd="0" parTransId="{0E280D89-0C2E-4F90-AB90-ABFB2838E5CF}" sibTransId="{E2B3AD19-492C-46B2-81F0-EC45B15EC328}"/>
    <dgm:cxn modelId="{D15A1DDA-421E-4A23-B1A3-37C9EA726109}" srcId="{E0BB108E-C75A-4327-A188-91AF648CCE4E}" destId="{EE685E09-22A4-453E-8395-F6DB3CA79BE8}" srcOrd="3" destOrd="0" parTransId="{3BCDA18A-1460-4C01-8ABC-6D46191B93D4}" sibTransId="{9ED7942F-BE69-4B06-B66B-80F30029DD98}"/>
    <dgm:cxn modelId="{028C6EDC-0353-4F5C-8D6C-3830278330FA}" type="presOf" srcId="{B300E7FF-38B3-4832-AA78-6E939261283C}" destId="{C79DF48A-A20A-4567-84F0-87EBFCDAB091}" srcOrd="0" destOrd="0" presId="urn:microsoft.com/office/officeart/2008/layout/LinedList"/>
    <dgm:cxn modelId="{056540E4-4705-45EE-A33A-1696D531A1FD}" type="presParOf" srcId="{C4980A5D-78C0-4DBE-A28E-751DFF6A3020}" destId="{D3C1BDC0-1D7F-419E-BDE0-9C48E2B6DF5B}" srcOrd="0" destOrd="0" presId="urn:microsoft.com/office/officeart/2008/layout/LinedList"/>
    <dgm:cxn modelId="{A0823FC0-C3CA-45F9-AAAE-6DD9BF015CB1}" type="presParOf" srcId="{C4980A5D-78C0-4DBE-A28E-751DFF6A3020}" destId="{214A5AE4-E8BE-4743-AC43-F0DB9EF8D9E6}" srcOrd="1" destOrd="0" presId="urn:microsoft.com/office/officeart/2008/layout/LinedList"/>
    <dgm:cxn modelId="{CDD1BD6F-0667-4F91-BA8A-CB0BB45627A0}" type="presParOf" srcId="{214A5AE4-E8BE-4743-AC43-F0DB9EF8D9E6}" destId="{9976E0CB-A4F7-4A36-AFD4-8517BD0ED4FC}" srcOrd="0" destOrd="0" presId="urn:microsoft.com/office/officeart/2008/layout/LinedList"/>
    <dgm:cxn modelId="{F0286A97-1A1B-4209-80F3-4DC8EFD0F23A}" type="presParOf" srcId="{214A5AE4-E8BE-4743-AC43-F0DB9EF8D9E6}" destId="{207033AE-8930-4183-ABD8-CE3BE3B13987}" srcOrd="1" destOrd="0" presId="urn:microsoft.com/office/officeart/2008/layout/LinedList"/>
    <dgm:cxn modelId="{5C754FA1-437C-403B-B79F-2003D97AD44C}" type="presParOf" srcId="{C4980A5D-78C0-4DBE-A28E-751DFF6A3020}" destId="{EE79DC4A-E367-4174-A5D1-75A16F91BD60}" srcOrd="2" destOrd="0" presId="urn:microsoft.com/office/officeart/2008/layout/LinedList"/>
    <dgm:cxn modelId="{8CC50AA5-9253-4CB9-89A2-8DC164CD246B}" type="presParOf" srcId="{C4980A5D-78C0-4DBE-A28E-751DFF6A3020}" destId="{170FD032-393D-4F09-BDC6-11BF8FB62197}" srcOrd="3" destOrd="0" presId="urn:microsoft.com/office/officeart/2008/layout/LinedList"/>
    <dgm:cxn modelId="{08B24E0B-AFDB-43F7-B099-B3491C17A08C}" type="presParOf" srcId="{170FD032-393D-4F09-BDC6-11BF8FB62197}" destId="{FA339D8C-DD5F-47CE-8150-A53E157DCAC8}" srcOrd="0" destOrd="0" presId="urn:microsoft.com/office/officeart/2008/layout/LinedList"/>
    <dgm:cxn modelId="{D7AB3FCC-D042-42FC-A4F2-BCECB690005F}" type="presParOf" srcId="{170FD032-393D-4F09-BDC6-11BF8FB62197}" destId="{9A8ED3BE-E897-42AD-8CC9-6FD583721EC6}" srcOrd="1" destOrd="0" presId="urn:microsoft.com/office/officeart/2008/layout/LinedList"/>
    <dgm:cxn modelId="{E0B55DAF-BD3A-450E-9B63-F27176B75EDD}" type="presParOf" srcId="{C4980A5D-78C0-4DBE-A28E-751DFF6A3020}" destId="{CBBB0E83-ABF6-4210-BFF3-008A6FD559AB}" srcOrd="4" destOrd="0" presId="urn:microsoft.com/office/officeart/2008/layout/LinedList"/>
    <dgm:cxn modelId="{C359A984-89D6-4550-A407-7DDC5C57317B}" type="presParOf" srcId="{C4980A5D-78C0-4DBE-A28E-751DFF6A3020}" destId="{A0782BF2-3DDD-4F3D-8DCC-1FD89300ED8B}" srcOrd="5" destOrd="0" presId="urn:microsoft.com/office/officeart/2008/layout/LinedList"/>
    <dgm:cxn modelId="{486597D1-98DD-4A1F-A372-C9E5E6A6C71C}" type="presParOf" srcId="{A0782BF2-3DDD-4F3D-8DCC-1FD89300ED8B}" destId="{C79DF48A-A20A-4567-84F0-87EBFCDAB091}" srcOrd="0" destOrd="0" presId="urn:microsoft.com/office/officeart/2008/layout/LinedList"/>
    <dgm:cxn modelId="{395D6669-A627-4AC9-862C-038DE5CE6B00}" type="presParOf" srcId="{A0782BF2-3DDD-4F3D-8DCC-1FD89300ED8B}" destId="{D6803C8E-CCB9-4040-84FE-0342A1A8C4A1}" srcOrd="1" destOrd="0" presId="urn:microsoft.com/office/officeart/2008/layout/LinedList"/>
    <dgm:cxn modelId="{8114CBCE-958A-47E9-A267-22981E675400}" type="presParOf" srcId="{C4980A5D-78C0-4DBE-A28E-751DFF6A3020}" destId="{2523AB5A-E7D6-41AC-8612-B44EF8E9885D}" srcOrd="6" destOrd="0" presId="urn:microsoft.com/office/officeart/2008/layout/LinedList"/>
    <dgm:cxn modelId="{69C74BBD-7C43-4565-A825-3D62629F91D8}" type="presParOf" srcId="{C4980A5D-78C0-4DBE-A28E-751DFF6A3020}" destId="{29219511-9409-4858-80B5-D586D297C692}" srcOrd="7" destOrd="0" presId="urn:microsoft.com/office/officeart/2008/layout/LinedList"/>
    <dgm:cxn modelId="{C26D4EF0-342E-48C8-AE8F-CDB2F112C125}" type="presParOf" srcId="{29219511-9409-4858-80B5-D586D297C692}" destId="{CDB269D2-013C-4D4B-8355-B1E6ED1C569F}" srcOrd="0" destOrd="0" presId="urn:microsoft.com/office/officeart/2008/layout/LinedList"/>
    <dgm:cxn modelId="{88C28AC9-6D3B-4F85-9CFF-9C07E2AB09BA}" type="presParOf" srcId="{29219511-9409-4858-80B5-D586D297C692}" destId="{2635FD49-D46F-4DF6-A57D-F17894A6DB53}"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C1BDC0-1D7F-419E-BDE0-9C48E2B6DF5B}">
      <dsp:nvSpPr>
        <dsp:cNvPr id="0" name=""/>
        <dsp:cNvSpPr/>
      </dsp:nvSpPr>
      <dsp:spPr>
        <a:xfrm>
          <a:off x="0" y="0"/>
          <a:ext cx="9159308"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976E0CB-A4F7-4A36-AFD4-8517BD0ED4FC}">
      <dsp:nvSpPr>
        <dsp:cNvPr id="0" name=""/>
        <dsp:cNvSpPr/>
      </dsp:nvSpPr>
      <dsp:spPr>
        <a:xfrm>
          <a:off x="0" y="0"/>
          <a:ext cx="9159308" cy="908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dirty="0">
              <a:latin typeface="Aharoni" panose="02010803020104030203" pitchFamily="2" charset="-79"/>
              <a:cs typeface="Aharoni" panose="02010803020104030203" pitchFamily="2" charset="-79"/>
            </a:rPr>
            <a:t> COLLEGE OR UNIVERSITY </a:t>
          </a:r>
          <a:r>
            <a:rPr lang="en-US" sz="2500" kern="1200" dirty="0">
              <a:latin typeface="Avenir Next LT Pro Light" panose="020B0304020202020204" pitchFamily="34" charset="0"/>
            </a:rPr>
            <a:t>(FIU, Harvard, Pomona College)</a:t>
          </a:r>
        </a:p>
      </dsp:txBody>
      <dsp:txXfrm>
        <a:off x="0" y="0"/>
        <a:ext cx="9159308" cy="908180"/>
      </dsp:txXfrm>
    </dsp:sp>
    <dsp:sp modelId="{EE79DC4A-E367-4174-A5D1-75A16F91BD60}">
      <dsp:nvSpPr>
        <dsp:cNvPr id="0" name=""/>
        <dsp:cNvSpPr/>
      </dsp:nvSpPr>
      <dsp:spPr>
        <a:xfrm>
          <a:off x="0" y="908180"/>
          <a:ext cx="9159308"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A339D8C-DD5F-47CE-8150-A53E157DCAC8}">
      <dsp:nvSpPr>
        <dsp:cNvPr id="0" name=""/>
        <dsp:cNvSpPr/>
      </dsp:nvSpPr>
      <dsp:spPr>
        <a:xfrm>
          <a:off x="0" y="908180"/>
          <a:ext cx="9159308" cy="908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a:latin typeface="Aharoni" panose="02010803020104030203" pitchFamily="2" charset="-79"/>
              <a:cs typeface="Aharoni" panose="02010803020104030203" pitchFamily="2" charset="-79"/>
            </a:rPr>
            <a:t>COMMUNITY COLLEGE </a:t>
          </a:r>
          <a:r>
            <a:rPr lang="en-US" sz="2500" kern="1200">
              <a:latin typeface="Avenir Next LT Pro Light" panose="020B0304020202020204" pitchFamily="34" charset="0"/>
            </a:rPr>
            <a:t>(Miami Dade College, Santa Fe)</a:t>
          </a:r>
        </a:p>
      </dsp:txBody>
      <dsp:txXfrm>
        <a:off x="0" y="908180"/>
        <a:ext cx="9159308" cy="908180"/>
      </dsp:txXfrm>
    </dsp:sp>
    <dsp:sp modelId="{CBBB0E83-ABF6-4210-BFF3-008A6FD559AB}">
      <dsp:nvSpPr>
        <dsp:cNvPr id="0" name=""/>
        <dsp:cNvSpPr/>
      </dsp:nvSpPr>
      <dsp:spPr>
        <a:xfrm>
          <a:off x="0" y="1816360"/>
          <a:ext cx="9159308"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79DF48A-A20A-4567-84F0-87EBFCDAB091}">
      <dsp:nvSpPr>
        <dsp:cNvPr id="0" name=""/>
        <dsp:cNvSpPr/>
      </dsp:nvSpPr>
      <dsp:spPr>
        <a:xfrm>
          <a:off x="0" y="1816360"/>
          <a:ext cx="9159308" cy="908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a:latin typeface="Aharoni" panose="02010803020104030203" pitchFamily="2" charset="-79"/>
              <a:cs typeface="Aharoni" panose="02010803020104030203" pitchFamily="2" charset="-79"/>
            </a:rPr>
            <a:t>VOCATIONAL/TECHNICAL </a:t>
          </a:r>
          <a:r>
            <a:rPr lang="en-US" sz="2500" kern="1200">
              <a:latin typeface="Avenir Next LT Pro Light" panose="020B0304020202020204" pitchFamily="34" charset="0"/>
            </a:rPr>
            <a:t>(Robert Morgan, Lindsay Hopkins</a:t>
          </a:r>
        </a:p>
      </dsp:txBody>
      <dsp:txXfrm>
        <a:off x="0" y="1816360"/>
        <a:ext cx="9159308" cy="908180"/>
      </dsp:txXfrm>
    </dsp:sp>
    <dsp:sp modelId="{2523AB5A-E7D6-41AC-8612-B44EF8E9885D}">
      <dsp:nvSpPr>
        <dsp:cNvPr id="0" name=""/>
        <dsp:cNvSpPr/>
      </dsp:nvSpPr>
      <dsp:spPr>
        <a:xfrm>
          <a:off x="0" y="2724540"/>
          <a:ext cx="9159308"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DB269D2-013C-4D4B-8355-B1E6ED1C569F}">
      <dsp:nvSpPr>
        <dsp:cNvPr id="0" name=""/>
        <dsp:cNvSpPr/>
      </dsp:nvSpPr>
      <dsp:spPr>
        <a:xfrm>
          <a:off x="0" y="2724540"/>
          <a:ext cx="9159308" cy="908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dirty="0">
              <a:latin typeface="Aharoni" panose="02010803020104030203" pitchFamily="2" charset="-79"/>
              <a:cs typeface="Aharoni" panose="02010803020104030203" pitchFamily="2" charset="-79"/>
            </a:rPr>
            <a:t>MILITARY</a:t>
          </a:r>
          <a:r>
            <a:rPr lang="en-US" sz="2500" kern="1200" dirty="0">
              <a:latin typeface="Avenir Next LT Pro Light" panose="020B0304020202020204" pitchFamily="34" charset="0"/>
            </a:rPr>
            <a:t> (Army, Navy, Marines)</a:t>
          </a:r>
        </a:p>
      </dsp:txBody>
      <dsp:txXfrm>
        <a:off x="0" y="2724540"/>
        <a:ext cx="9159308" cy="908180"/>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8T18:01:26.859"/>
    </inkml:context>
    <inkml:brush xml:id="br0">
      <inkml:brushProperty name="width" value="0.35" units="cm"/>
      <inkml:brushProperty name="height" value="0.35" units="cm"/>
    </inkml:brush>
  </inkml:definitions>
  <inkml:trace contextRef="#ctx0" brushRef="#br0">1 0 24575,'2853'0'-1365</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8T18:03:04.616"/>
    </inkml:context>
    <inkml:brush xml:id="br0">
      <inkml:brushProperty name="width" value="0.2" units="cm"/>
      <inkml:brushProperty name="height" value="0.2" units="cm"/>
    </inkml:brush>
  </inkml:definitions>
  <inkml:trace contextRef="#ctx0" brushRef="#br0">0 1 24575,'2262'0'-1365</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8T18:03:11.432"/>
    </inkml:context>
    <inkml:brush xml:id="br0">
      <inkml:brushProperty name="width" value="0.2" units="cm"/>
      <inkml:brushProperty name="height" value="0.2" units="cm"/>
    </inkml:brush>
  </inkml:definitions>
  <inkml:trace contextRef="#ctx0" brushRef="#br0">0 1 24575,'2058'0'-1365</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8T18:03:22.038"/>
    </inkml:context>
    <inkml:brush xml:id="br0">
      <inkml:brushProperty name="width" value="0.2" units="cm"/>
      <inkml:brushProperty name="height" value="0.2" units="cm"/>
    </inkml:brush>
  </inkml:definitions>
  <inkml:trace contextRef="#ctx0" brushRef="#br0">0 1 24575,'1275'0'-1365</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8T18:03:32.779"/>
    </inkml:context>
    <inkml:brush xml:id="br0">
      <inkml:brushProperty name="width" value="0.2" units="cm"/>
      <inkml:brushProperty name="height" value="0.2" units="cm"/>
    </inkml:brush>
  </inkml:definitions>
  <inkml:trace contextRef="#ctx0" brushRef="#br0">0 1 24575,'1275'0'-1365</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8T18:03:46.028"/>
    </inkml:context>
    <inkml:brush xml:id="br0">
      <inkml:brushProperty name="width" value="0.2" units="cm"/>
      <inkml:brushProperty name="height" value="0.2" units="cm"/>
    </inkml:brush>
  </inkml:definitions>
  <inkml:trace contextRef="#ctx0" brushRef="#br0">0 1 24575</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8T18:03:57.281"/>
    </inkml:context>
    <inkml:brush xml:id="br0">
      <inkml:brushProperty name="width" value="0.2" units="cm"/>
      <inkml:brushProperty name="height" value="0.2" units="cm"/>
    </inkml:brush>
  </inkml:definitions>
  <inkml:trace contextRef="#ctx0" brushRef="#br0">0 1 24575,'1275'0'-1365</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8T18:04:34.853"/>
    </inkml:context>
    <inkml:brush xml:id="br0">
      <inkml:brushProperty name="width" value="0.35" units="cm"/>
      <inkml:brushProperty name="height" value="0.35" units="cm"/>
    </inkml:brush>
  </inkml:definitions>
  <inkml:trace contextRef="#ctx0" brushRef="#br0">1 0 24575,'2853'0'-1365</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8T18:04:34.854"/>
    </inkml:context>
    <inkml:brush xml:id="br0">
      <inkml:brushProperty name="width" value="0.35" units="cm"/>
      <inkml:brushProperty name="height" value="0.35" units="cm"/>
    </inkml:brush>
  </inkml:definitions>
  <inkml:trace contextRef="#ctx0" brushRef="#br0">1 0 24575,'3065'0'-1365</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8T18:04:34.855"/>
    </inkml:context>
    <inkml:brush xml:id="br0">
      <inkml:brushProperty name="width" value="0.35" units="cm"/>
      <inkml:brushProperty name="height" value="0.35" units="cm"/>
    </inkml:brush>
  </inkml:definitions>
  <inkml:trace contextRef="#ctx0" brushRef="#br0">1 0 24575,'3670'0'-1365</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8T18:04:34.856"/>
    </inkml:context>
    <inkml:brush xml:id="br0">
      <inkml:brushProperty name="width" value="0.2" units="cm"/>
      <inkml:brushProperty name="height" value="0.2" units="cm"/>
    </inkml:brush>
  </inkml:definitions>
  <inkml:trace contextRef="#ctx0" brushRef="#br0">0 1 24575</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8T18:01:34.630"/>
    </inkml:context>
    <inkml:brush xml:id="br0">
      <inkml:brushProperty name="width" value="0.35" units="cm"/>
      <inkml:brushProperty name="height" value="0.35" units="cm"/>
    </inkml:brush>
  </inkml:definitions>
  <inkml:trace contextRef="#ctx0" brushRef="#br0">1 0 24575,'2853'0'-1365</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8T18:04:34.857"/>
    </inkml:context>
    <inkml:brush xml:id="br0">
      <inkml:brushProperty name="width" value="0.2" units="cm"/>
      <inkml:brushProperty name="height" value="0.2" units="cm"/>
    </inkml:brush>
  </inkml:definitions>
  <inkml:trace contextRef="#ctx0" brushRef="#br0">0 1 24575</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8T18:04:34.858"/>
    </inkml:context>
    <inkml:brush xml:id="br0">
      <inkml:brushProperty name="width" value="0.2" units="cm"/>
      <inkml:brushProperty name="height" value="0.2" units="cm"/>
    </inkml:brush>
  </inkml:definitions>
  <inkml:trace contextRef="#ctx0" brushRef="#br0">0 1 24575</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8T18:04:34.859"/>
    </inkml:context>
    <inkml:brush xml:id="br0">
      <inkml:brushProperty name="width" value="0.2" units="cm"/>
      <inkml:brushProperty name="height" value="0.2" units="cm"/>
    </inkml:brush>
  </inkml:definitions>
  <inkml:trace contextRef="#ctx0" brushRef="#br0">0 1 24575,'1275'0'-1365</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4T14:27:29.487"/>
    </inkml:context>
    <inkml:brush xml:id="br0">
      <inkml:brushProperty name="width" value="0.35" units="cm"/>
      <inkml:brushProperty name="height" value="0.35" units="cm"/>
      <inkml:brushProperty name="color" value="#FFFFFF"/>
    </inkml:brush>
  </inkml:definitions>
  <inkml:trace contextRef="#ctx0" brushRef="#br0">445 1331 24575,'51'-55'0,"0"-1"0,6-1 0,5-4 0,-3 2 0,3-5 0,3 2-328,2 4 0,1 2 0,0 2 0,-7 5 0,-2 2 0,-1 3-164,16-12 0,-2 6 0,3 8 0,-3 3 0,-23 9 0,1 3 0,23 5 0,-1 4 168,20-10 324,-2 21 0,-66 35 983,-10 40 0,-32 10-619,3-24 0,-6 0 127,-10-10 1,-4-3-1,0-1 1,-3-1-401,-4 1 0,-2-1-91,1-5 0,0-3 0,-1 2 0,1-3 0,-32 12 0,19-8 0,1-2 0,-2-3 0,3 0 0,-1 0 0,-9 3 0,-23 8 0,6 0 0,2-1 0,2 1 762,13-9-762,0 6 0,10-6 0,7-1 0,12-7 0,4-8 0,17-6 0,4 0 0,79-74 0,-21 27 0,6-5-328,10-10 0,8-7 0,2 0 0,1 1 0,2 0 0,-1 2 0,-6 3 0,0 1 0,1-1 130,9-8 1,0-1 0,-6 5 197,-3 4 0,-2 1-328,-8 4 0,3-2 0,-4 4-87,2 4 1,-2 3 105,3-6 1,-3 2 308,-11 13 0,-4 3 0,14-10 0,-25 15 983,-16 13 0,-33 6 0,-21 15-414,-40 19-715,9 5 1,-7 9 145,20-9 0,-1 2 0,-3 3-328,-16 8 0,-4 2 0,0 3 82,18-9 0,1 3 0,-1 0 0,0 0 11,-4 1 0,-1 1 1,1-1-1,2 1 235,-7 7 0,3 0 0,-1 2 0,9-8 0,0 2 0,-1-1 0,3-3 0,-6 2 0,2-3 0,2 0-328,4 0 0,3 1 0,-1-2 66,-29 18 0,7-7 44,1 9 218,32-30 0,3-2 0,-5-1 983,19-7-143,19-24-840,66-45 0,-18 10 0,5-4 327,2-3 1,6-4 0,-1 1-49,21-15 1,1-2-280,-11 12 0,3-2 0,-1 1-328,-7 4 0,-1 1 0,2 0 248,12-8 1,2-1 0,-1 0 79,-6 4 0,-1 0 0,0 1 0,0-1 0,1 0 0,-5 3-492,4-4 0,-2 3 484,11-4 1,-6 2 7,-29 16 0,-2 2-435,12-4 0,-2 2 435,19-21 983,-14 17-236,-21 14 236,-14 8 0,-7 6 0,-61 43-921,-1 1 1,-7 6-391,-4 2 0,-5 6 0,-3 2 82,7-6 0,-3 3 0,-1 1 0,0 0 126,-6 7 0,-1 2 0,0-1 1,3-1 119,-10 5 0,3-2 0,-2 3 0,11-7 0,-4 4 0,4-2 0,7-6 0,-6 4 0,3-2 0,3-4 0,-4 2 0,7-3 165,7-4 0,3-3-165,-1-4 0,2-2 0,-25 27 0,53-42 0,77-61 0,5-4 0,12-10-246,-20 14 0,6-5 0,2-1 0,1-1 0,8-5 0,2-2 0,0 0 0,-1 1 0,-7 6 0,-1 1 0,0 0 0,2 0 181,9-4 1,3-1 0,-2 2 0,-7 5 64,12-13 0,-3 5 0,-4 9 0,5 1 0,-8 2 0,-4 0 0,-5 3 41,3 3 1,-2 3-42,-11 3 0,-5 5 0,7-1 0,-17 12 983,-30 20 0,-40 28-492,-12 5 1,-7 6-1,-13 9 1,-5 4-299,10-7 1,-4 3-1,0 1-193,-4 3 0,0 1 0,1-2 0,10-9 0,2-2 0,-2 2 0,-12 10 0,-1 3 0,6-6 0,10-9 0,2-1 0,0-2 0,-3 3 0,5-3 43,8-5 1,2-2-44,-12 6 0,2-2 0,0 10 0,13-20 0,24-13 0,50-52 0,24-28 0,-7 9 0,6-6-246,-6 6 0,7-5 0,3-4 0,-2 0 0,2-2 0,0-2 0,0 1 0,-2 1 153,-8 9 1,-3 1 0,1 1 0,2-2 92,13-12 0,4-3 0,-3 1 0,-7 8 0,5-11 0,-3 4 0,-1 7 0,3-2 0,-6 5-304,-6 3 0,-3 4 304,3-4 0,-3 2 0,-14 14 0,-3 5 0,14-11 0,-34 28 0,-67 36 0,12 5 0,-7 5 327,-11 4 1,-8 6 0,-1 2-210,-9 7 1,-2 4 0,-4 1-365,5-3 0,-5 1 0,1 2 0,3-3 0,14-7 0,2-1 0,1 0 0,-4 2 156,-18 8 1,-5 3 0,3-1 0,10-4 89,-3 10 0,4-2-328,-4-5 0,-5 2 0,7-3-91,5 0 0,4-3 109,-3 0 0,2-3 310,12-7 0,6-3 983,-9 4 0,18-10 0,21-16 0,10-5 0,45-4 0,28-28-492,-1-1 1,8-7-255,14-16 0,2-6-237,-5 0 0,2-3 0,-13 9 0,3-2 0,-7 2 0,-4-1 0,-2 1 0,-4 7 0,3-2 0,-3 3 0,0-1 0,-2 2 0,6-1 0,-3 1-61,-11 7 0,-3 3 61,20-11 0,-68 48 0,-62 43 0,15-12 0,-9 7-246,6-3 0,-8 6 0,-3 2 0,4-1-82,-10 7 0,2-1 0,-2 1 82,12-6 0,-2 1 0,0 0 0,5-3-82,-3 1 0,4-2 0,2-1 285,-21 18 0,4-2-449,12-10 0,2-1 440,-5 4 1,2-3 51,14-11 0,4-5 0,-9 8 0,22-13 0,13-18 983,20-6 0,34-35 0,35-18-492,-6-12 1,4-5-382,-9 17 0,2-1-438,-5-4 0,4-5 0,-3 3 269,13-9 0,-3 3 59,-3 3 0,-2 1-492,3-6 0,-6 4-423,11-10 824,-30 28 0,-1 1 91,11-10 983,-17 16-410,-37 23 410,-37 36-492,-2-3 1,-5 5-185,-10 14 1,-2 4 162,-11 6 1,1 1-471,17-9 0,2 0 0,-6 0 0,4-2 0,-14 22 0,-3-6 249,22-11-249,12-21 0,22-10 0,2-10 0,25-4 0,24-19 0,31-24 0,-20 9 0,2-3 378,8-12 1,-1 0-379,-10 9 0,-1 1 0,15-10 0,-3 1 0,19-14 0,-31 24 0,-2 1 0,19-10 0,-18 7 0,-20 22 0,-10 4 0,-13 17 0,-39 25 0,-5 10 0,-7 5-492,-5-3 0,-5 3 164,4 1 0,-4 4 0,1-2 233,-19 14 1,4-4 94,12-7 0,0-2-169,-9 6 1,6-3 168,-5 9 0,27-31 0,1-1 0,-8 12 0,18-22 0,19-9 0,41-30 983,5-2 0,41-25 0,-20 7-672,3 5-311,-20 4 0,-4 11 0,-11 2 0,-6 5 0,-7 5 0,-72 7 0,0 27-492,-4-11 0,-4 4 357,7 11 0,2 3 135,10-10 0,1 0-346,-9 10 1,1 1 345,-22 13 0,-6 6 0,18-17 0,20-11 0,12-12 0,17-1 0,4-10 983,11-5-757,2-21 510,8 1-736,14-31 0,6 10 0,8-13 0,-7 6 0,-7 17 0,-2-11 0,-10 25 0,4-10 0,-10 14 0,-9 8 0,-14 1 0,-2 8 0,-3 1 0,5 5 0,12-2 0,-7 1 0,13 0 0,-4-1 0,4 9 0,0-1 0,0 11 0,0-1 0,0 12 0,0-5 0,0 11 0,0-5 0,0 6 0,0 0 0,0 0 0,0 1 0,5-1 0,1-6 0,5 5 0,0-5 0,0 1 0,5 3 0,-4-4 0,9 6 0,-9-6 0,9 5 0,-4-11 0,5 11 0,-1-11 0,1 4 0,5-4 0,-5-2 0,4-4 0,-7-3 0,0-5 0,0 0 0,0-4 0,-4-2 0,-2-4 0,-5-4 0,1-1 0,-4-39 0,-7 6 0,-11-46 0,-12 11 0,-4-23 0,-2 21 0,-1-18 0,5 20 0,-5-16 0,7 16 0,0 3 0,8 27 0,1-2 0,7 20 0,4-3 0,-3 15 0,7-4 0,-3 38 0,10 9 0,20 38 0,13 15-528,10-21 528,-21-25 0,0-2 0,10 14 0,13 8 0,-20-14 0,2-16 0,-12-6 0,-7-15 0,0-2 0,-6-4 0,-3-43 0,-8-16 0,-3 1 0,-3-5-492,-2-6 0,-1 0 321,1 4 1,-1-1 170,-6-7 0,0 1-273,6 11 1,0 2 272,-2-5 0,-1 1 0,-11-29 0,12 19 0,2 24 0,4 20 0,7 30 983,22 29-167,12 43-816,-1-29 0,2 0-428,-8-6 0,0 1 428,23 26 0,-1-3 0,0 0-443,-4-3 1,1 0 442,2-5 0,2 13 0,-12-27 0,-9-10 0,-13-18 983,-1-2-579,-5-11 549,-1 1-953,-13-48 0,-12-4 0,1-6 0,-3-8-492,-6-3 0,-3-4 112,-5-10 1,-1-3 379,-1-10 0,0 3 0,-2 15 0,1 1 0,3-8 0,1 3-355,2 22 1,1 2 354,2-7 0,2 2 0,-22-23 0,20 23 0,1 20 0,15 14 0,2 14 983,5 30-289,15 20-694,19 46-306,-10-41 1,5 3 305,9 13 0,2 4-492,1 5 0,2 2 0,9 8 0,-1-2 433,-13-18 0,0-1-309,6 8 0,-2-3 368,11 18 0,-20-34 0,0-1 0,20 25 0,-10-18 0,-16-19 983,-9-18-785,-4-2 785,-2-15 0,-3-31 0,-1-16-905,-11-50-78,-2 43 0,-4-3-492,-3-16 0,-2-4 94,-6-8 0,-2 1 398,3 13 0,0 1-371,-1-11 0,-1 4 371,4 26 0,1 2 0,1-5 0,1 1 0,-13-23 0,12 23 0,4 18 0,10 32 0,38 67 0,10 8 70,-9-8 0,4 3-70,5-10 0,0-1 0,-5 8 0,0 0 0,-3-15 0,0-1 135,1 9 1,-3-1-136,16 24 0,0 1 0,-8-6 0,-13-31 0,-5-3 0,-8-24 0,-1-2 983,-5-11-374,-10-45-609,-16-14 0,4 0 0,-4-6-492,-8-2 0,-3-4 459,-1-13 0,0-3 33,-4-2 0,0 2 0,5 9 0,0 1 0,-3-1 0,1 4 0,8 19 0,1 2 0,-3-2 0,0 1 0,-9-25 0,4 24 0,13 20 0,2 12 0,9 15 983,1 28-397,10 26-586,4-5 0,3 5-492,6 12 0,4 3 133,5 9 1,3 3 30,-5-20 0,1 1 0,-1 1-164,10 29 0,-1-3 460,-1-15 1,-1-1 31,-1 12 0,0-3-487,-6-31 1,0-1 486,2 16 0,-1-2 0,15 14 0,-11-9 0,-14-36 983,-3-7-538,-5-13 538,0-8 0,-4-40-862,-21-19-121,4-12 0,-4-5-492,-5 13 0,-3-4 305,-1-15 0,-2-10 0,2 6 187,-1 0 0,-2 0 0,-3-4 0,-3-8 0,2 3 0,8 17 0,3 2 0,-2 3 0,-13-22 0,0 2-492,4-10 0,3 6 188,6 33 1,1 4 300,-1-3 1,2 3 2,-9-27 0,7 33 0,17 23 0,2 28 0,31 44 0,4 8 0,4 9-263,9 15 1,4 7 262,-7-10 0,2 5 0,1 1-328,3 5 0,1 1 0,1 3 82,-9-13 0,-1 2 0,1 0 0,-1-3 20,8 11 1,-1-2 0,2 2-21,-5-8 0,3 4 0,-2-3 0,-5-8-246,5 8 0,-3-1 477,1 0 1,3 6 0,-5-8 14,-2-7 0,-2-4-275,3 8 1,-2-2 274,-9-17 0,-1-6 983,10 15 0,-15-23 0,-6-15 0,-3-13 0,-8-28 0,-1-21 0,-11-37-535,-11 8 0,-7-8-448,-3-10 0,-5-7-328,3 12 0,-4-5 0,-1-3 82,7 16 0,0-1 0,-2-2 0,1-1 0,-3-6 0,-1-1 0,0 0 0,2 2-82,-6-15 0,2 3 0,-2-2 285,3 15 0,-1-4 0,0 3 1,5 7-450,-3-17 0,0 3 168,-4 6 1,-3-3 0,4 6 323,4 5 0,3 4-492,-10-10 0,2 4 401,10 23 0,4 6 1074,-4-18-590,1 33 590,19 23 0,-2 48 0,31 42-658,-1-1 0,5 5-733,1-17 0,5 5 408,-4-5 0,3 9 0,2 3 0,-1-7 0,2 0 0,-1-4 0,1 3 0,-3-3 0,2 4 0,0 0 0,-1-3 0,8 14 0,1-3 0,-4-6 0,3 3 0,-1-2 0,-6-13 0,1 2 0,-3-4 0,1 1 0,-1-2 443,5 7 0,-1-1-443,-9-20 0,-2-4 0,17 31 0,-13-35 0,-12-9 0,-3-17 983,-4-4 0,-4-10 0,-1-28 0,-4-44-717,-3 16 1,-2-6-759,-6-24 0,-5-8 164,1 15 0,-3-4 0,-1-1 0,-4-6 0,-1-2 0,-2-4 82,2 9 0,-1-5 0,-1 1 0,1 4-82,-3-7 0,1 4 0,0 1 0,0 0 0,0 1 0,0 3 0,0 13 0,-1 2 0,2 4-164,-5-18 0,0 4 78,-5-7 1,1 5 316,9 22 0,1 6 97,-7-10 983,9 29 0,12 27-815,8 48-168,9 32 491,14 8 1,6 10-165,-8-27 1,2 3 0,4 2-656,9 16 0,5 4 0,1 2 82,-10-18 0,0 2 0,0 0 0,2 1 197,4 5 0,1 1 0,1 0 0,-3-2 49,3 13 0,-2-3 0,0 3 0,-4-14 0,1 2 0,0-1 0,-2-3 0,4 4 0,-2-3 0,-2-2-328,-5-7 0,-2 0 0,1-2 238,5 1 0,2-1 0,-5-6 1,-6-6 0,-1-4 89,3 6 0,0-4 0,9 15 0,-13-22 983,-4-25-14,-6-7 14,-3-16 0,-1-31 0,-18-45 0,-2-16-1311,-2 32 0,-4-7 0,-1 0 316,1 8 1,-1 0-1,-1-5 12,-1-5 0,-2-6 0,0 0 0,1 4 0,0 1 0,1 4 0,-1-3 0,0 2 0,-2-4 0,0-1 0,1 5 0,-3-4 0,0 3 0,0 1 0,1 2 0,0 0 0,-1 1 0,-2-1 0,-2 0 0,3 6-290,-2 1 1,2 4 289,-1 1 0,1 3 0,1 4 0,3 7 0,-2-1 0,7 10 0,9 23 983,8 27 0,1 32-492,10 12 1,5 10-984,5 11 0,5 6 413,-3-13 1,1 5-1,2-3-249,2-9 0,2-1 0,-1 1 0,1 11 0,0 2 0,1-1 0,1-2 0,2-1 0,0 1 0,-2 5 0,-1 0 0,1-2 0,-3-13 0,1-3 0,-1 0-164,6 26 0,-1-8 290,-7-29 0,-1-3 661,-2 0 0,-1-1-459,13 21 983,-13-26 0,-3-18 0,-6-8 0,0-14 0,-4-47-447,-1-58-1028,-7 27 0,-2-9 357,-3 7 1,-2-6-1,-2-1-193,-1-4 0,-1-1 0,-3-4 82,0 11 0,-2-2 0,-1-1 0,2 3-82,-3-12 0,1 3 0,-2-2 82,2 12 0,-2-3 0,1 3 0,1 8-246,-6-13 0,0 4 348,3 9 0,-1-3 0,1 8 144,0 10 0,1 6-18,-1-7 0,1 4 18,-9-12 983,14 34-108,7 53-875,13 51 0,16 4 0,5 7 491,-6-8 1,3 4-271,7-6 1,4 5 0,0-2-301,-7-9 1,-1-2-1,2 2 79,6 13 0,1 2 0,1 1 0,-2 1 0,1 0 0,0 0 0,0 2 0,1 0 0,-3-5 0,3 8 0,-2-3 0,-6-20 0,1 2 0,-3-8 0,-4-6 0,-1-3-146,5 11 0,-1-2 146,11 29 0,-10-34 0,-7-17 983,-3-19 0,-5-10 0,-4-10 0,-1-21 0,-4-32-621,-13-1 1,-4-6-855,4 4 0,-2-6 164,-10-16 0,-5-10 0,1-1 0,4 6 0,2 0 0,-2-5 82,-1 1 0,-3-5 0,0 0 0,3 4-82,0-6 0,2 4 0,-1-2 82,-1 8 0,-1-4 0,0 1 0,1 5-82,-2-5 0,1 5 0,1 0 0,1 2 0,1 0 0,-1 1 0,-2-2 0,-1 1 0,3 7-164,3 6 0,2 4 441,-5-8 0,0 2 542,7 16 1,1 6 25,-2-9 466,2 16 0,12 35 0,0 35 0,19 44-492,0-21 1,3 6-1,8 17 1,3 5-1,5 9 1,2 2-820,-11-27 0,0 1 0,-1 2 0,2 4 0,-1 2 0,1-2 0,-2-7 0,1-2 0,-1-2-164,7 17 0,-1-2 0,-1-1 0,-1-3 407,-5-19 1,-1-1 84,2 4 0,-2-1-486,8 34 486,0-27 983,-17-22-581,4-9 581,-7-17 0,-4-1 0,3-8 0,-7-75-492,1 21 1,-1-7-820,-2-8 0,-2-8 0,-1-2 121,-5-8 1,-1-3-1,-1 0-121,1 3 0,0 0 0,-2-2 0,-7-14 0,-2-2 0,1 7-164,2-1 0,0 3 164,2 14 0,1-3 0,-1 7-164,-4 1 0,1 5 0,2-4 0,1 3 0,1 15 0,0 6 1475,-3-4-262,8 21 262,5 38 0,1 50-492,6-5 1,4 9-1,5 22 1,4 5-451,1 1 1,5 6-288,-1-23 0,4 5 0,2 3 0,-2-3-82,3 16 0,-2-1 0,2 5 131,-3-20 0,1 6 1,2 1-1,-1-2 0,-2-4-21,-1-4 0,-2-3 0,-1-1 0,1 3 218,3 13 0,1 4 0,0-2 0,-2-10 0,8 12 0,-1-3 0,-5-5 0,0 4 0,-1-6-492,2-3 0,-1-5 471,1 3 1,-2-1-59,-4-11 1,-2-7 78,7 10 983,-7-19 0,-4-29 0,-5-9 0,-4-14 0,-1-33 0,-11-23-492,-7-1 1,-3-7-805,4 7 0,-2-7 313,-7-12 0,-5-9 0,2 1-328,4 11 0,1 1 0,0-5 82,0-3 0,1-7 0,-1-1 0,0 7-82,-3 2 0,1 4 0,0-3 82,4 4 0,0-5 0,0 2 0,0 9 205,-8-11 1,0 4 40,5-3 0,-1-5 0,-1 7-492,-5 1 0,0 4 330,1-12 1,1 1 161,-1 17 0,0 6-2,-9-30 2,10 28 983,9 26 0,8 19 0,0 11 0,4 8 0,1 29 0,4 26-492,2-6 1,3 6-604,5 6 1,4 3 111,2 14 0,3 2-492,5 6 0,3 1 0,2 0 0,0 0 426,-2 7 0,0-4-426,0-23 0,0-3 447,-3 7 1,-1-2-234,-2-17 0,0-1 278,0 1 0,0 0 0,14 37 983,-4-26-761,-9-16 761,-5-13 0,-3-14 0,-5-5-629,0-10 366,-1 0-720,-3-21 0,-2-22 0,1-8 0,0-8-492,-3-18 0,0-8 164,1 16 0,1-3 0,-1 1 191,-2-31 1,0-2 136,3 22 0,0-2 0,0 5 0,-2 2 0,0 1 0,2 5 0,1-3 0,-2 6-237,-2 9 0,0 3 237,0-11 0,0 4 0,0-8 0,0 20 0,0 55 0,0 53 0,0-7 0,0 8-328,0 8 0,-1 8 0,2 1 302,1 0 1,2 1-1,-1 0 26,0 2 0,0 0 0,1 2 0,2 8 0,1 0 0,0-1 0,-1-13 0,-1-2 0,2 2 0,2 9 0,1 2 0,-1-4 0,1 15 0,0-3-492,3-1 0,0-5 424,-5-26 1,-1-3-25,1 2 1,-1-1 91,0-11 0,0-5 0,0 9 0,3-17 0,-9-19 983,7-11 0,-8-41 0,4-21-963,-6-15 1,-4-11-513,-8-16 0,-2-8 213,2 15 0,0-4 1,-2-5 32,0 10 0,0-3 0,-2-1 0,0-2 0,-2-3 0,0-3 0,-1 1 0,2 3 0,4 11 0,1 1 0,0 2 0,-2 1-82,-7-20 0,-1 1 0,1 7 0,7 21 0,1 4 0,0 2-164,-7-24 0,0 2 93,1 3 0,1 5 399,5 19 0,1 6 983,-7-11 0,9 26 0,4 23 0,7 11 0,-3 33 0,4 10 0,6 40 0,14 2-492,-6-27 1,3 3-277,4 3 1,2 1-216,0 7 0,1 1 0,3 3 0,1 2 0,1-1 0,-1 0 0,1 2 0,-1-3 0,-2-17 0,-1-1-277,-3 10 0,0-3 277,17 15 0,-6-1 0,5 0 0,-15-37 0,1 10 0,-10-27 0,-5-7 983,0-8-673,-5-40-310,0-39 0,-3 7 0,-2-9-328,2 9 0,0-6 0,-3-1 0,-5-9 0,-3-3 0,0 1 0,4 6 0,0 1 0,-3-2 0,-9-15 0,-3-3 0,1 9-164,3 7 0,-1 3 164,1 6 0,-2-2 0,1 5-164,-2-1 0,0 5 279,-3 1 1,0 3 212,-13-31 983,12 44 0,9 23 0,6 17 0,4 13 0,1 33 0,4 23-492,-1-12 1,2 5-984,7 5 0,4 3 393,0 5 1,3 1 98,4 4 0,2 0-470,3 2 1,-2-2 469,-9-13 0,0 0 0,5 5 0,0 0 0,-7-11 0,0-2-132,3 1 1,0-1 131,-3 0 0,1-2 0,11 22 0,-9-14 0,2-11 983,-6-19 0,-4-6 0,2-7-835,-7-4 163,3-47-311,-4-5 0,-7-53 0,-2 44 0,-3-2-492,-4-13 0,-2-1 139,-9-8 1,-2-3-140,-6-13 0,-2-2 164,10 29 0,-1 1 0,0 2-23,-6-10 0,0 2-102,-8-11 1,2 6 452,-11-4 0,20 34 0,-1 2 0,-14-15 0,13 24 0,7 12 983,7 13-599,4 5 599,2 4 0,5 3 0,-1 6-35,5 0-948,-5 8 0,4-7 0,0 3 0,-3-4 0,4-1 0,-1 1 0,-3-1 0,7 1 0,-7 0 0,7-1 0,-7 0 0,4 1 0,-5-5 0,0 8 0,-4-2 0,3 4 0,-9 9 0,-1-7 0,-1 9 0,-9-4 0,9-7 0,-6 5 0,7-9 0,-3 3 0,4-8 0,4-1 0,2-4 0,4 0 0,1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8T18:01:38.954"/>
    </inkml:context>
    <inkml:brush xml:id="br0">
      <inkml:brushProperty name="width" value="0.35" units="cm"/>
      <inkml:brushProperty name="height" value="0.35" units="cm"/>
    </inkml:brush>
  </inkml:definitions>
  <inkml:trace contextRef="#ctx0" brushRef="#br0">1 0 24575,'2853'0'-1365</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8T18:01:42.044"/>
    </inkml:context>
    <inkml:brush xml:id="br0">
      <inkml:brushProperty name="width" value="0.35" units="cm"/>
      <inkml:brushProperty name="height" value="0.35" units="cm"/>
    </inkml:brush>
  </inkml:definitions>
  <inkml:trace contextRef="#ctx0" brushRef="#br0">1 0 24575,'3065'0'-1365</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8T18:01:50.810"/>
    </inkml:context>
    <inkml:brush xml:id="br0">
      <inkml:brushProperty name="width" value="0.35" units="cm"/>
      <inkml:brushProperty name="height" value="0.35" units="cm"/>
    </inkml:brush>
  </inkml:definitions>
  <inkml:trace contextRef="#ctx0" brushRef="#br0">1 0 24575,'2853'0'-1365</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8T18:01:57.276"/>
    </inkml:context>
    <inkml:brush xml:id="br0">
      <inkml:brushProperty name="width" value="0.35" units="cm"/>
      <inkml:brushProperty name="height" value="0.35" units="cm"/>
    </inkml:brush>
  </inkml:definitions>
  <inkml:trace contextRef="#ctx0" brushRef="#br0">1 0 24575,'2853'0'-1365</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8T18:02:02.459"/>
    </inkml:context>
    <inkml:brush xml:id="br0">
      <inkml:brushProperty name="width" value="0.35" units="cm"/>
      <inkml:brushProperty name="height" value="0.35" units="cm"/>
    </inkml:brush>
  </inkml:definitions>
  <inkml:trace contextRef="#ctx0" brushRef="#br0">1 0 24575,'3670'0'-1365</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8T18:02:19.224"/>
    </inkml:context>
    <inkml:brush xml:id="br0">
      <inkml:brushProperty name="width" value="0.2" units="cm"/>
      <inkml:brushProperty name="height" value="0.2" units="cm"/>
    </inkml:brush>
  </inkml:definitions>
  <inkml:trace contextRef="#ctx0" brushRef="#br0">0 1 24575</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8T18:02:23.655"/>
    </inkml:context>
    <inkml:brush xml:id="br0">
      <inkml:brushProperty name="width" value="0.2" units="cm"/>
      <inkml:brushProperty name="height" value="0.2" units="cm"/>
    </inkml:brush>
  </inkml:definitions>
  <inkml:trace contextRef="#ctx0" brushRef="#br0">0 1 24575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6F1EF226-D001-486A-8548-B06E75414EEE}" type="datetimeFigureOut">
              <a:rPr lang="en-US" smtClean="0"/>
              <a:t>9/4/24</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C560F742-0282-4E8C-8626-52843FC8DB77}" type="slidenum">
              <a:rPr lang="en-US" smtClean="0"/>
              <a:t>‹#›</a:t>
            </a:fld>
            <a:endParaRPr lang="en-US"/>
          </a:p>
        </p:txBody>
      </p:sp>
    </p:spTree>
    <p:extLst>
      <p:ext uri="{BB962C8B-B14F-4D97-AF65-F5344CB8AC3E}">
        <p14:creationId xmlns:p14="http://schemas.microsoft.com/office/powerpoint/2010/main" val="5679140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EB46B8FB-F6A2-5F47-A6CD-A7E17E69270F}"/>
              </a:ext>
            </a:extLst>
          </p:cNvPr>
          <p:cNvGrpSpPr/>
          <p:nvPr/>
        </p:nvGrpSpPr>
        <p:grpSpPr>
          <a:xfrm>
            <a:off x="6201388" y="0"/>
            <a:ext cx="5990612" cy="6858001"/>
            <a:chOff x="6201388" y="0"/>
            <a:chExt cx="5990612" cy="6858001"/>
          </a:xfrm>
        </p:grpSpPr>
        <p:sp>
          <p:nvSpPr>
            <p:cNvPr id="45" name="Oval 44">
              <a:extLst>
                <a:ext uri="{FF2B5EF4-FFF2-40B4-BE49-F238E27FC236}">
                  <a16:creationId xmlns:a16="http://schemas.microsoft.com/office/drawing/2014/main" id="{419BDE93-3EC2-4E4D-BC0B-417378F49EDA}"/>
                </a:ext>
              </a:extLst>
            </p:cNvPr>
            <p:cNvSpPr/>
            <p:nvPr/>
          </p:nvSpPr>
          <p:spPr>
            <a:xfrm>
              <a:off x="6201388"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a:extLst>
                <a:ext uri="{FF2B5EF4-FFF2-40B4-BE49-F238E27FC236}">
                  <a16:creationId xmlns:a16="http://schemas.microsoft.com/office/drawing/2014/main" id="{FE21F82F-1EE5-8240-97F8-387DF0253FCE}"/>
                </a:ext>
              </a:extLst>
            </p:cNvPr>
            <p:cNvSpPr/>
            <p:nvPr/>
          </p:nvSpPr>
          <p:spPr>
            <a:xfrm>
              <a:off x="6201389" y="1"/>
              <a:ext cx="1130725" cy="565575"/>
            </a:xfrm>
            <a:custGeom>
              <a:avLst/>
              <a:gdLst>
                <a:gd name="connsiteX0" fmla="*/ 21 w 1130725"/>
                <a:gd name="connsiteY0" fmla="*/ 0 h 565575"/>
                <a:gd name="connsiteX1" fmla="*/ 1130704 w 1130725"/>
                <a:gd name="connsiteY1" fmla="*/ 0 h 565575"/>
                <a:gd name="connsiteX2" fmla="*/ 1130725 w 1130725"/>
                <a:gd name="connsiteY2" fmla="*/ 213 h 565575"/>
                <a:gd name="connsiteX3" fmla="*/ 565362 w 1130725"/>
                <a:gd name="connsiteY3" fmla="*/ 565575 h 565575"/>
                <a:gd name="connsiteX4" fmla="*/ 0 w 1130725"/>
                <a:gd name="connsiteY4" fmla="*/ 213 h 56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5" h="565575">
                  <a:moveTo>
                    <a:pt x="21" y="0"/>
                  </a:moveTo>
                  <a:lnTo>
                    <a:pt x="1130704" y="0"/>
                  </a:lnTo>
                  <a:lnTo>
                    <a:pt x="1130725" y="213"/>
                  </a:lnTo>
                  <a:cubicBezTo>
                    <a:pt x="1130725" y="312454"/>
                    <a:pt x="877604" y="565575"/>
                    <a:pt x="565362" y="565575"/>
                  </a:cubicBezTo>
                  <a:cubicBezTo>
                    <a:pt x="253121" y="565575"/>
                    <a:pt x="0" y="312454"/>
                    <a:pt x="0" y="21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Freeform 48">
              <a:extLst>
                <a:ext uri="{FF2B5EF4-FFF2-40B4-BE49-F238E27FC236}">
                  <a16:creationId xmlns:a16="http://schemas.microsoft.com/office/drawing/2014/main" id="{AE1903E3-6B5F-6B4C-9A1F-62628A050AEB}"/>
                </a:ext>
              </a:extLst>
            </p:cNvPr>
            <p:cNvSpPr/>
            <p:nvPr/>
          </p:nvSpPr>
          <p:spPr>
            <a:xfrm>
              <a:off x="7564255" y="6292426"/>
              <a:ext cx="1130723" cy="565575"/>
            </a:xfrm>
            <a:custGeom>
              <a:avLst/>
              <a:gdLst>
                <a:gd name="connsiteX0" fmla="*/ 565362 w 1130723"/>
                <a:gd name="connsiteY0" fmla="*/ 0 h 565575"/>
                <a:gd name="connsiteX1" fmla="*/ 1130723 w 1130723"/>
                <a:gd name="connsiteY1" fmla="*/ 565362 h 565575"/>
                <a:gd name="connsiteX2" fmla="*/ 1130702 w 1130723"/>
                <a:gd name="connsiteY2" fmla="*/ 565575 h 565575"/>
                <a:gd name="connsiteX3" fmla="*/ 21 w 1130723"/>
                <a:gd name="connsiteY3" fmla="*/ 565575 h 565575"/>
                <a:gd name="connsiteX4" fmla="*/ 0 w 1130723"/>
                <a:gd name="connsiteY4" fmla="*/ 565362 h 565575"/>
                <a:gd name="connsiteX5" fmla="*/ 565362 w 1130723"/>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3" h="565575">
                  <a:moveTo>
                    <a:pt x="565362" y="0"/>
                  </a:moveTo>
                  <a:cubicBezTo>
                    <a:pt x="877602" y="0"/>
                    <a:pt x="1130723" y="253121"/>
                    <a:pt x="1130723" y="565362"/>
                  </a:cubicBezTo>
                  <a:lnTo>
                    <a:pt x="1130702" y="565575"/>
                  </a:lnTo>
                  <a:lnTo>
                    <a:pt x="21" y="565575"/>
                  </a:lnTo>
                  <a:lnTo>
                    <a:pt x="0" y="565362"/>
                  </a:lnTo>
                  <a:cubicBezTo>
                    <a:pt x="0" y="253121"/>
                    <a:pt x="253120"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1" name="Oval 50">
              <a:extLst>
                <a:ext uri="{FF2B5EF4-FFF2-40B4-BE49-F238E27FC236}">
                  <a16:creationId xmlns:a16="http://schemas.microsoft.com/office/drawing/2014/main" id="{F7C55863-3B37-0743-B001-1A970033FBA8}"/>
                </a:ext>
              </a:extLst>
            </p:cNvPr>
            <p:cNvSpPr/>
            <p:nvPr/>
          </p:nvSpPr>
          <p:spPr>
            <a:xfrm>
              <a:off x="7564253"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932B4C24-3A58-924C-B79A-D961EF7C2C48}"/>
                </a:ext>
              </a:extLst>
            </p:cNvPr>
            <p:cNvSpPr/>
            <p:nvPr/>
          </p:nvSpPr>
          <p:spPr>
            <a:xfrm>
              <a:off x="7564253" y="217788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1EF52E0-D2CF-544F-93A6-4D7B45A0483A}"/>
                </a:ext>
              </a:extLst>
            </p:cNvPr>
            <p:cNvSpPr/>
            <p:nvPr/>
          </p:nvSpPr>
          <p:spPr>
            <a:xfrm>
              <a:off x="7564253" y="806366"/>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63">
              <a:extLst>
                <a:ext uri="{FF2B5EF4-FFF2-40B4-BE49-F238E27FC236}">
                  <a16:creationId xmlns:a16="http://schemas.microsoft.com/office/drawing/2014/main" id="{6966CFE5-1C8C-2E4F-9B2D-A8438F5A5322}"/>
                </a:ext>
              </a:extLst>
            </p:cNvPr>
            <p:cNvSpPr/>
            <p:nvPr/>
          </p:nvSpPr>
          <p:spPr>
            <a:xfrm>
              <a:off x="7564254" y="1"/>
              <a:ext cx="1130725" cy="565575"/>
            </a:xfrm>
            <a:custGeom>
              <a:avLst/>
              <a:gdLst>
                <a:gd name="connsiteX0" fmla="*/ 21 w 1130725"/>
                <a:gd name="connsiteY0" fmla="*/ 0 h 565575"/>
                <a:gd name="connsiteX1" fmla="*/ 1130704 w 1130725"/>
                <a:gd name="connsiteY1" fmla="*/ 0 h 565575"/>
                <a:gd name="connsiteX2" fmla="*/ 1130725 w 1130725"/>
                <a:gd name="connsiteY2" fmla="*/ 213 h 565575"/>
                <a:gd name="connsiteX3" fmla="*/ 565363 w 1130725"/>
                <a:gd name="connsiteY3" fmla="*/ 565575 h 565575"/>
                <a:gd name="connsiteX4" fmla="*/ 0 w 1130725"/>
                <a:gd name="connsiteY4" fmla="*/ 213 h 56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5" h="565575">
                  <a:moveTo>
                    <a:pt x="21" y="0"/>
                  </a:moveTo>
                  <a:lnTo>
                    <a:pt x="1130704" y="0"/>
                  </a:lnTo>
                  <a:lnTo>
                    <a:pt x="1130725" y="213"/>
                  </a:lnTo>
                  <a:cubicBezTo>
                    <a:pt x="1130725" y="312454"/>
                    <a:pt x="877603" y="565575"/>
                    <a:pt x="565363" y="565575"/>
                  </a:cubicBezTo>
                  <a:cubicBezTo>
                    <a:pt x="253121" y="565575"/>
                    <a:pt x="0" y="312454"/>
                    <a:pt x="0" y="21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5" name="Freeform 64">
              <a:extLst>
                <a:ext uri="{FF2B5EF4-FFF2-40B4-BE49-F238E27FC236}">
                  <a16:creationId xmlns:a16="http://schemas.microsoft.com/office/drawing/2014/main" id="{9FD29EF3-A5B2-554A-A307-6BE1BCE8AF03}"/>
                </a:ext>
              </a:extLst>
            </p:cNvPr>
            <p:cNvSpPr/>
            <p:nvPr/>
          </p:nvSpPr>
          <p:spPr>
            <a:xfrm>
              <a:off x="8927118" y="6292426"/>
              <a:ext cx="1130724" cy="565575"/>
            </a:xfrm>
            <a:custGeom>
              <a:avLst/>
              <a:gdLst>
                <a:gd name="connsiteX0" fmla="*/ 565362 w 1130724"/>
                <a:gd name="connsiteY0" fmla="*/ 0 h 565575"/>
                <a:gd name="connsiteX1" fmla="*/ 1130724 w 1130724"/>
                <a:gd name="connsiteY1" fmla="*/ 565362 h 565575"/>
                <a:gd name="connsiteX2" fmla="*/ 1130703 w 1130724"/>
                <a:gd name="connsiteY2" fmla="*/ 565575 h 565575"/>
                <a:gd name="connsiteX3" fmla="*/ 22 w 1130724"/>
                <a:gd name="connsiteY3" fmla="*/ 565575 h 565575"/>
                <a:gd name="connsiteX4" fmla="*/ 0 w 1130724"/>
                <a:gd name="connsiteY4" fmla="*/ 565362 h 565575"/>
                <a:gd name="connsiteX5" fmla="*/ 565362 w 1130724"/>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75">
                  <a:moveTo>
                    <a:pt x="565362" y="0"/>
                  </a:moveTo>
                  <a:cubicBezTo>
                    <a:pt x="877603" y="0"/>
                    <a:pt x="1130724" y="253121"/>
                    <a:pt x="1130724" y="565362"/>
                  </a:cubicBezTo>
                  <a:lnTo>
                    <a:pt x="1130703" y="565575"/>
                  </a:lnTo>
                  <a:lnTo>
                    <a:pt x="22" y="565575"/>
                  </a:lnTo>
                  <a:lnTo>
                    <a:pt x="0" y="565362"/>
                  </a:lnTo>
                  <a:cubicBezTo>
                    <a:pt x="0" y="253121"/>
                    <a:pt x="253121" y="0"/>
                    <a:pt x="56536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Oval 66">
              <a:extLst>
                <a:ext uri="{FF2B5EF4-FFF2-40B4-BE49-F238E27FC236}">
                  <a16:creationId xmlns:a16="http://schemas.microsoft.com/office/drawing/2014/main" id="{AC1ECAD8-0CF2-934D-AA1E-C108208CDE6F}"/>
                </a:ext>
              </a:extLst>
            </p:cNvPr>
            <p:cNvSpPr/>
            <p:nvPr/>
          </p:nvSpPr>
          <p:spPr>
            <a:xfrm>
              <a:off x="8927118" y="492091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DB14DED1-3A58-8C4D-902E-2A9F34043F61}"/>
                </a:ext>
              </a:extLst>
            </p:cNvPr>
            <p:cNvSpPr/>
            <p:nvPr/>
          </p:nvSpPr>
          <p:spPr>
            <a:xfrm>
              <a:off x="8927118" y="3549396"/>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65D65157-5719-0341-A807-A8956595FB4C}"/>
                </a:ext>
              </a:extLst>
            </p:cNvPr>
            <p:cNvSpPr/>
            <p:nvPr/>
          </p:nvSpPr>
          <p:spPr>
            <a:xfrm>
              <a:off x="8927118" y="2177881"/>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A7F23F74-B777-2A4C-8EF9-E798880D5942}"/>
                </a:ext>
              </a:extLst>
            </p:cNvPr>
            <p:cNvSpPr/>
            <p:nvPr/>
          </p:nvSpPr>
          <p:spPr>
            <a:xfrm>
              <a:off x="8927118" y="80636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a:extLst>
                <a:ext uri="{FF2B5EF4-FFF2-40B4-BE49-F238E27FC236}">
                  <a16:creationId xmlns:a16="http://schemas.microsoft.com/office/drawing/2014/main" id="{E3B9A050-0AE1-1D4B-A2AC-6EEF64B106D9}"/>
                </a:ext>
              </a:extLst>
            </p:cNvPr>
            <p:cNvSpPr/>
            <p:nvPr/>
          </p:nvSpPr>
          <p:spPr>
            <a:xfrm>
              <a:off x="8927117" y="0"/>
              <a:ext cx="1130726" cy="565576"/>
            </a:xfrm>
            <a:custGeom>
              <a:avLst/>
              <a:gdLst>
                <a:gd name="connsiteX0" fmla="*/ 22 w 1130726"/>
                <a:gd name="connsiteY0" fmla="*/ 0 h 565576"/>
                <a:gd name="connsiteX1" fmla="*/ 1130704 w 1130726"/>
                <a:gd name="connsiteY1" fmla="*/ 0 h 565576"/>
                <a:gd name="connsiteX2" fmla="*/ 1130726 w 1130726"/>
                <a:gd name="connsiteY2" fmla="*/ 214 h 565576"/>
                <a:gd name="connsiteX3" fmla="*/ 565363 w 1130726"/>
                <a:gd name="connsiteY3" fmla="*/ 565576 h 565576"/>
                <a:gd name="connsiteX4" fmla="*/ 0 w 1130726"/>
                <a:gd name="connsiteY4" fmla="*/ 214 h 5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6" h="565576">
                  <a:moveTo>
                    <a:pt x="22"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71">
              <a:extLst>
                <a:ext uri="{FF2B5EF4-FFF2-40B4-BE49-F238E27FC236}">
                  <a16:creationId xmlns:a16="http://schemas.microsoft.com/office/drawing/2014/main" id="{C424FE38-F803-8D47-BF56-1B18EC2B1F03}"/>
                </a:ext>
              </a:extLst>
            </p:cNvPr>
            <p:cNvSpPr/>
            <p:nvPr/>
          </p:nvSpPr>
          <p:spPr>
            <a:xfrm>
              <a:off x="10289984" y="6292426"/>
              <a:ext cx="1130724" cy="565575"/>
            </a:xfrm>
            <a:custGeom>
              <a:avLst/>
              <a:gdLst>
                <a:gd name="connsiteX0" fmla="*/ 565362 w 1130724"/>
                <a:gd name="connsiteY0" fmla="*/ 0 h 565575"/>
                <a:gd name="connsiteX1" fmla="*/ 1130724 w 1130724"/>
                <a:gd name="connsiteY1" fmla="*/ 565362 h 565575"/>
                <a:gd name="connsiteX2" fmla="*/ 1130703 w 1130724"/>
                <a:gd name="connsiteY2" fmla="*/ 565575 h 565575"/>
                <a:gd name="connsiteX3" fmla="*/ 21 w 1130724"/>
                <a:gd name="connsiteY3" fmla="*/ 565575 h 565575"/>
                <a:gd name="connsiteX4" fmla="*/ 0 w 1130724"/>
                <a:gd name="connsiteY4" fmla="*/ 565362 h 565575"/>
                <a:gd name="connsiteX5" fmla="*/ 565362 w 1130724"/>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75">
                  <a:moveTo>
                    <a:pt x="565362" y="0"/>
                  </a:moveTo>
                  <a:cubicBezTo>
                    <a:pt x="877603" y="0"/>
                    <a:pt x="1130724" y="253121"/>
                    <a:pt x="1130724" y="565362"/>
                  </a:cubicBezTo>
                  <a:lnTo>
                    <a:pt x="1130703" y="565575"/>
                  </a:lnTo>
                  <a:lnTo>
                    <a:pt x="21" y="565575"/>
                  </a:lnTo>
                  <a:lnTo>
                    <a:pt x="0" y="565362"/>
                  </a:lnTo>
                  <a:cubicBezTo>
                    <a:pt x="0" y="253121"/>
                    <a:pt x="253121"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3" name="Oval 72">
              <a:extLst>
                <a:ext uri="{FF2B5EF4-FFF2-40B4-BE49-F238E27FC236}">
                  <a16:creationId xmlns:a16="http://schemas.microsoft.com/office/drawing/2014/main" id="{E37187F2-9212-0641-97D0-1ACD50B748A8}"/>
                </a:ext>
              </a:extLst>
            </p:cNvPr>
            <p:cNvSpPr/>
            <p:nvPr/>
          </p:nvSpPr>
          <p:spPr>
            <a:xfrm>
              <a:off x="10289984" y="4920911"/>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C760C651-2AC4-564E-BEAA-AB7FAFE7F79F}"/>
                </a:ext>
              </a:extLst>
            </p:cNvPr>
            <p:cNvSpPr/>
            <p:nvPr/>
          </p:nvSpPr>
          <p:spPr>
            <a:xfrm>
              <a:off x="10289984"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8B0A1B8-5BA3-3548-9511-B4904D05264B}"/>
                </a:ext>
              </a:extLst>
            </p:cNvPr>
            <p:cNvSpPr/>
            <p:nvPr/>
          </p:nvSpPr>
          <p:spPr>
            <a:xfrm>
              <a:off x="10289984" y="80636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a:extLst>
                <a:ext uri="{FF2B5EF4-FFF2-40B4-BE49-F238E27FC236}">
                  <a16:creationId xmlns:a16="http://schemas.microsoft.com/office/drawing/2014/main" id="{424CD779-EE9A-214D-9488-767327E373AA}"/>
                </a:ext>
              </a:extLst>
            </p:cNvPr>
            <p:cNvSpPr/>
            <p:nvPr/>
          </p:nvSpPr>
          <p:spPr>
            <a:xfrm>
              <a:off x="10289983" y="0"/>
              <a:ext cx="1130726" cy="565576"/>
            </a:xfrm>
            <a:custGeom>
              <a:avLst/>
              <a:gdLst>
                <a:gd name="connsiteX0" fmla="*/ 21 w 1130726"/>
                <a:gd name="connsiteY0" fmla="*/ 0 h 565576"/>
                <a:gd name="connsiteX1" fmla="*/ 1130704 w 1130726"/>
                <a:gd name="connsiteY1" fmla="*/ 0 h 565576"/>
                <a:gd name="connsiteX2" fmla="*/ 1130726 w 1130726"/>
                <a:gd name="connsiteY2" fmla="*/ 214 h 565576"/>
                <a:gd name="connsiteX3" fmla="*/ 565363 w 1130726"/>
                <a:gd name="connsiteY3" fmla="*/ 565576 h 565576"/>
                <a:gd name="connsiteX4" fmla="*/ 0 w 1130726"/>
                <a:gd name="connsiteY4" fmla="*/ 214 h 5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6" h="565576">
                  <a:moveTo>
                    <a:pt x="21"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76">
              <a:extLst>
                <a:ext uri="{FF2B5EF4-FFF2-40B4-BE49-F238E27FC236}">
                  <a16:creationId xmlns:a16="http://schemas.microsoft.com/office/drawing/2014/main" id="{630D08C6-9EFB-8540-875F-2A55DED2AAE3}"/>
                </a:ext>
              </a:extLst>
            </p:cNvPr>
            <p:cNvSpPr/>
            <p:nvPr/>
          </p:nvSpPr>
          <p:spPr>
            <a:xfrm>
              <a:off x="11652854" y="6295069"/>
              <a:ext cx="539146" cy="562931"/>
            </a:xfrm>
            <a:custGeom>
              <a:avLst/>
              <a:gdLst>
                <a:gd name="connsiteX0" fmla="*/ 539146 w 539146"/>
                <a:gd name="connsiteY0" fmla="*/ 0 h 562931"/>
                <a:gd name="connsiteX1" fmla="*/ 539146 w 539146"/>
                <a:gd name="connsiteY1" fmla="*/ 562931 h 562931"/>
                <a:gd name="connsiteX2" fmla="*/ 21 w 539146"/>
                <a:gd name="connsiteY2" fmla="*/ 562931 h 562931"/>
                <a:gd name="connsiteX3" fmla="*/ 0 w 539146"/>
                <a:gd name="connsiteY3" fmla="*/ 562719 h 562931"/>
                <a:gd name="connsiteX4" fmla="*/ 451422 w 539146"/>
                <a:gd name="connsiteY4" fmla="*/ 8843 h 562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6" h="562931">
                  <a:moveTo>
                    <a:pt x="539146" y="0"/>
                  </a:moveTo>
                  <a:lnTo>
                    <a:pt x="539146" y="562931"/>
                  </a:lnTo>
                  <a:lnTo>
                    <a:pt x="21" y="562931"/>
                  </a:lnTo>
                  <a:lnTo>
                    <a:pt x="0" y="562719"/>
                  </a:lnTo>
                  <a:cubicBezTo>
                    <a:pt x="0" y="289508"/>
                    <a:pt x="193796" y="61561"/>
                    <a:pt x="451422"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8" name="Freeform 77">
              <a:extLst>
                <a:ext uri="{FF2B5EF4-FFF2-40B4-BE49-F238E27FC236}">
                  <a16:creationId xmlns:a16="http://schemas.microsoft.com/office/drawing/2014/main" id="{D7E8DA86-1294-4641-9C52-6E153150641C}"/>
                </a:ext>
              </a:extLst>
            </p:cNvPr>
            <p:cNvSpPr/>
            <p:nvPr/>
          </p:nvSpPr>
          <p:spPr>
            <a:xfrm>
              <a:off x="11652853" y="4923555"/>
              <a:ext cx="539147" cy="1125439"/>
            </a:xfrm>
            <a:custGeom>
              <a:avLst/>
              <a:gdLst>
                <a:gd name="connsiteX0" fmla="*/ 539147 w 539147"/>
                <a:gd name="connsiteY0" fmla="*/ 0 h 1125439"/>
                <a:gd name="connsiteX1" fmla="*/ 539147 w 539147"/>
                <a:gd name="connsiteY1" fmla="*/ 1125439 h 1125439"/>
                <a:gd name="connsiteX2" fmla="*/ 451423 w 539147"/>
                <a:gd name="connsiteY2" fmla="*/ 1116595 h 1125439"/>
                <a:gd name="connsiteX3" fmla="*/ 0 w 539147"/>
                <a:gd name="connsiteY3" fmla="*/ 562719 h 1125439"/>
                <a:gd name="connsiteX4" fmla="*/ 451423 w 539147"/>
                <a:gd name="connsiteY4" fmla="*/ 8843 h 112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9">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78">
              <a:extLst>
                <a:ext uri="{FF2B5EF4-FFF2-40B4-BE49-F238E27FC236}">
                  <a16:creationId xmlns:a16="http://schemas.microsoft.com/office/drawing/2014/main" id="{011063C9-2A43-3348-A018-F27FACAA778D}"/>
                </a:ext>
              </a:extLst>
            </p:cNvPr>
            <p:cNvSpPr/>
            <p:nvPr/>
          </p:nvSpPr>
          <p:spPr>
            <a:xfrm>
              <a:off x="11652853" y="3552039"/>
              <a:ext cx="539147" cy="1125438"/>
            </a:xfrm>
            <a:custGeom>
              <a:avLst/>
              <a:gdLst>
                <a:gd name="connsiteX0" fmla="*/ 539147 w 539147"/>
                <a:gd name="connsiteY0" fmla="*/ 0 h 1125438"/>
                <a:gd name="connsiteX1" fmla="*/ 539147 w 539147"/>
                <a:gd name="connsiteY1" fmla="*/ 1125438 h 1125438"/>
                <a:gd name="connsiteX2" fmla="*/ 451423 w 539147"/>
                <a:gd name="connsiteY2" fmla="*/ 1116595 h 1125438"/>
                <a:gd name="connsiteX3" fmla="*/ 0 w 539147"/>
                <a:gd name="connsiteY3" fmla="*/ 562719 h 1125438"/>
                <a:gd name="connsiteX4" fmla="*/ 451423 w 539147"/>
                <a:gd name="connsiteY4" fmla="*/ 8843 h 1125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8">
                  <a:moveTo>
                    <a:pt x="539147" y="0"/>
                  </a:moveTo>
                  <a:lnTo>
                    <a:pt x="539147" y="1125438"/>
                  </a:lnTo>
                  <a:lnTo>
                    <a:pt x="451423" y="1116595"/>
                  </a:lnTo>
                  <a:cubicBezTo>
                    <a:pt x="193797" y="1063877"/>
                    <a:pt x="0" y="835930"/>
                    <a:pt x="0" y="562719"/>
                  </a:cubicBezTo>
                  <a:cubicBezTo>
                    <a:pt x="0" y="289508"/>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0" name="Freeform 79">
              <a:extLst>
                <a:ext uri="{FF2B5EF4-FFF2-40B4-BE49-F238E27FC236}">
                  <a16:creationId xmlns:a16="http://schemas.microsoft.com/office/drawing/2014/main" id="{EE85C7DE-D965-244F-BD95-3A05FF4AAC61}"/>
                </a:ext>
              </a:extLst>
            </p:cNvPr>
            <p:cNvSpPr/>
            <p:nvPr/>
          </p:nvSpPr>
          <p:spPr>
            <a:xfrm>
              <a:off x="11652853" y="2180524"/>
              <a:ext cx="539147" cy="1125438"/>
            </a:xfrm>
            <a:custGeom>
              <a:avLst/>
              <a:gdLst>
                <a:gd name="connsiteX0" fmla="*/ 539147 w 539147"/>
                <a:gd name="connsiteY0" fmla="*/ 0 h 1125438"/>
                <a:gd name="connsiteX1" fmla="*/ 539147 w 539147"/>
                <a:gd name="connsiteY1" fmla="*/ 1125438 h 1125438"/>
                <a:gd name="connsiteX2" fmla="*/ 451423 w 539147"/>
                <a:gd name="connsiteY2" fmla="*/ 1116595 h 1125438"/>
                <a:gd name="connsiteX3" fmla="*/ 0 w 539147"/>
                <a:gd name="connsiteY3" fmla="*/ 562719 h 1125438"/>
                <a:gd name="connsiteX4" fmla="*/ 451423 w 539147"/>
                <a:gd name="connsiteY4" fmla="*/ 8843 h 1125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8">
                  <a:moveTo>
                    <a:pt x="539147" y="0"/>
                  </a:moveTo>
                  <a:lnTo>
                    <a:pt x="539147" y="1125438"/>
                  </a:lnTo>
                  <a:lnTo>
                    <a:pt x="451423" y="1116595"/>
                  </a:lnTo>
                  <a:cubicBezTo>
                    <a:pt x="193797" y="1063877"/>
                    <a:pt x="0" y="835930"/>
                    <a:pt x="0" y="562719"/>
                  </a:cubicBezTo>
                  <a:cubicBezTo>
                    <a:pt x="0" y="289509"/>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1" name="Freeform 80">
              <a:extLst>
                <a:ext uri="{FF2B5EF4-FFF2-40B4-BE49-F238E27FC236}">
                  <a16:creationId xmlns:a16="http://schemas.microsoft.com/office/drawing/2014/main" id="{315A1389-149A-3342-A863-637D42FDB28D}"/>
                </a:ext>
              </a:extLst>
            </p:cNvPr>
            <p:cNvSpPr/>
            <p:nvPr/>
          </p:nvSpPr>
          <p:spPr>
            <a:xfrm>
              <a:off x="11652853" y="809010"/>
              <a:ext cx="539147" cy="1125439"/>
            </a:xfrm>
            <a:custGeom>
              <a:avLst/>
              <a:gdLst>
                <a:gd name="connsiteX0" fmla="*/ 539147 w 539147"/>
                <a:gd name="connsiteY0" fmla="*/ 0 h 1125439"/>
                <a:gd name="connsiteX1" fmla="*/ 539147 w 539147"/>
                <a:gd name="connsiteY1" fmla="*/ 1125439 h 1125439"/>
                <a:gd name="connsiteX2" fmla="*/ 451423 w 539147"/>
                <a:gd name="connsiteY2" fmla="*/ 1116595 h 1125439"/>
                <a:gd name="connsiteX3" fmla="*/ 0 w 539147"/>
                <a:gd name="connsiteY3" fmla="*/ 562719 h 1125439"/>
                <a:gd name="connsiteX4" fmla="*/ 451423 w 539147"/>
                <a:gd name="connsiteY4" fmla="*/ 8843 h 112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9">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2" name="Freeform 81">
              <a:extLst>
                <a:ext uri="{FF2B5EF4-FFF2-40B4-BE49-F238E27FC236}">
                  <a16:creationId xmlns:a16="http://schemas.microsoft.com/office/drawing/2014/main" id="{B149CC6F-B6C6-BE46-B451-1BF7D47A8936}"/>
                </a:ext>
              </a:extLst>
            </p:cNvPr>
            <p:cNvSpPr/>
            <p:nvPr/>
          </p:nvSpPr>
          <p:spPr>
            <a:xfrm>
              <a:off x="11652853" y="1"/>
              <a:ext cx="539147" cy="562933"/>
            </a:xfrm>
            <a:custGeom>
              <a:avLst/>
              <a:gdLst>
                <a:gd name="connsiteX0" fmla="*/ 22 w 539147"/>
                <a:gd name="connsiteY0" fmla="*/ 0 h 562933"/>
                <a:gd name="connsiteX1" fmla="*/ 539147 w 539147"/>
                <a:gd name="connsiteY1" fmla="*/ 0 h 562933"/>
                <a:gd name="connsiteX2" fmla="*/ 539147 w 539147"/>
                <a:gd name="connsiteY2" fmla="*/ 562933 h 562933"/>
                <a:gd name="connsiteX3" fmla="*/ 451423 w 539147"/>
                <a:gd name="connsiteY3" fmla="*/ 554090 h 562933"/>
                <a:gd name="connsiteX4" fmla="*/ 0 w 539147"/>
                <a:gd name="connsiteY4" fmla="*/ 214 h 562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562933">
                  <a:moveTo>
                    <a:pt x="22" y="0"/>
                  </a:moveTo>
                  <a:lnTo>
                    <a:pt x="539147" y="0"/>
                  </a:lnTo>
                  <a:lnTo>
                    <a:pt x="539147" y="562933"/>
                  </a:lnTo>
                  <a:lnTo>
                    <a:pt x="451423" y="554090"/>
                  </a:lnTo>
                  <a:cubicBezTo>
                    <a:pt x="193797" y="501372"/>
                    <a:pt x="0" y="273425"/>
                    <a:pt x="0" y="214"/>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CDAB39E9-6F50-3F4B-9DDB-FC0E0CA993A6}"/>
              </a:ext>
            </a:extLst>
          </p:cNvPr>
          <p:cNvSpPr>
            <a:spLocks noGrp="1"/>
          </p:cNvSpPr>
          <p:nvPr>
            <p:ph type="ctrTitle"/>
          </p:nvPr>
        </p:nvSpPr>
        <p:spPr>
          <a:xfrm>
            <a:off x="565150" y="768334"/>
            <a:ext cx="5066001" cy="2866405"/>
          </a:xfrm>
        </p:spPr>
        <p:txBody>
          <a:bodyPr anchor="t"/>
          <a:lstStyle>
            <a:lvl1pPr algn="l">
              <a:defRPr sz="6000"/>
            </a:lvl1pPr>
          </a:lstStyle>
          <a:p>
            <a:r>
              <a:rPr lang="en-US"/>
              <a:t>Click to edit Master title style</a:t>
            </a:r>
          </a:p>
        </p:txBody>
      </p:sp>
      <p:sp>
        <p:nvSpPr>
          <p:cNvPr id="3" name="Subtitle 2">
            <a:extLst>
              <a:ext uri="{FF2B5EF4-FFF2-40B4-BE49-F238E27FC236}">
                <a16:creationId xmlns:a16="http://schemas.microsoft.com/office/drawing/2014/main" id="{A6B2C33E-E9A6-304D-BBCB-97AD0B213CE0}"/>
              </a:ext>
            </a:extLst>
          </p:cNvPr>
          <p:cNvSpPr>
            <a:spLocks noGrp="1"/>
          </p:cNvSpPr>
          <p:nvPr>
            <p:ph type="subTitle" idx="1"/>
          </p:nvPr>
        </p:nvSpPr>
        <p:spPr>
          <a:xfrm>
            <a:off x="565150" y="4283239"/>
            <a:ext cx="5066001" cy="1475177"/>
          </a:xfrm>
        </p:spPr>
        <p:txBody>
          <a:bodyPr anchor="b"/>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29C75C4-E533-BE48-B528-D1A278BC39A3}"/>
              </a:ext>
            </a:extLst>
          </p:cNvPr>
          <p:cNvSpPr>
            <a:spLocks noGrp="1"/>
          </p:cNvSpPr>
          <p:nvPr>
            <p:ph type="dt" sz="half" idx="10"/>
          </p:nvPr>
        </p:nvSpPr>
        <p:spPr>
          <a:xfrm>
            <a:off x="566928" y="457200"/>
            <a:ext cx="3608205" cy="365125"/>
          </a:xfrm>
        </p:spPr>
        <p:txBody>
          <a:bodyPr/>
          <a:lstStyle>
            <a:lvl1pPr algn="l">
              <a:defRPr/>
            </a:lvl1pPr>
          </a:lstStyle>
          <a:p>
            <a:pPr algn="l"/>
            <a:fld id="{A5B0A250-5CC0-1746-B209-08E8B0DAE6AF}" type="datetimeFigureOut">
              <a:rPr lang="en-US" smtClean="0"/>
              <a:pPr algn="l"/>
              <a:t>9/4/24</a:t>
            </a:fld>
            <a:endParaRPr lang="en-US"/>
          </a:p>
        </p:txBody>
      </p:sp>
      <p:sp>
        <p:nvSpPr>
          <p:cNvPr id="5" name="Footer Placeholder 4">
            <a:extLst>
              <a:ext uri="{FF2B5EF4-FFF2-40B4-BE49-F238E27FC236}">
                <a16:creationId xmlns:a16="http://schemas.microsoft.com/office/drawing/2014/main" id="{8F09BA8A-EF83-434D-A90E-0805D1104A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CFDDE0-90B9-AD4E-B0EB-E7464FA9CDF2}"/>
              </a:ext>
            </a:extLst>
          </p:cNvPr>
          <p:cNvSpPr>
            <a:spLocks noGrp="1"/>
          </p:cNvSpPr>
          <p:nvPr>
            <p:ph type="sldNum" sz="quarter" idx="12"/>
          </p:nvPr>
        </p:nvSpPr>
        <p:spPr>
          <a:xfrm>
            <a:off x="4817335" y="6141085"/>
            <a:ext cx="813816" cy="365125"/>
          </a:xfrm>
        </p:spPr>
        <p:txBody>
          <a:bodyPr/>
          <a:lstStyle/>
          <a:p>
            <a:fld id="{49ABCAEC-7D34-E549-A96E-FCEDAADBE4B0}" type="slidenum">
              <a:rPr lang="en-US" smtClean="0"/>
              <a:t>‹#›</a:t>
            </a:fld>
            <a:endParaRPr lang="en-US"/>
          </a:p>
        </p:txBody>
      </p:sp>
      <p:cxnSp>
        <p:nvCxnSpPr>
          <p:cNvPr id="7" name="Straight Connector 6">
            <a:extLst>
              <a:ext uri="{FF2B5EF4-FFF2-40B4-BE49-F238E27FC236}">
                <a16:creationId xmlns:a16="http://schemas.microsoft.com/office/drawing/2014/main" id="{D33A3282-0389-C547-8CA6-7F3E7F27B34D}"/>
              </a:ext>
            </a:extLst>
          </p:cNvPr>
          <p:cNvCxnSpPr>
            <a:cxnSpLocks/>
          </p:cNvCxnSpPr>
          <p:nvPr/>
        </p:nvCxnSpPr>
        <p:spPr>
          <a:xfrm>
            <a:off x="565150" y="6087110"/>
            <a:ext cx="5066001"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15452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7ED46EE4-CE67-DD46-A751-9FEA049A22B8}"/>
              </a:ext>
            </a:extLst>
          </p:cNvPr>
          <p:cNvGrpSpPr/>
          <p:nvPr/>
        </p:nvGrpSpPr>
        <p:grpSpPr>
          <a:xfrm>
            <a:off x="8928528" y="0"/>
            <a:ext cx="3263472" cy="6858000"/>
            <a:chOff x="8928528" y="0"/>
            <a:chExt cx="3263472" cy="6858000"/>
          </a:xfrm>
        </p:grpSpPr>
        <p:sp>
          <p:nvSpPr>
            <p:cNvPr id="23" name="Oval 22">
              <a:extLst>
                <a:ext uri="{FF2B5EF4-FFF2-40B4-BE49-F238E27FC236}">
                  <a16:creationId xmlns:a16="http://schemas.microsoft.com/office/drawing/2014/main" id="{955C5B70-D34F-8A49-B220-808CE2BBB7F3}"/>
                </a:ext>
              </a:extLst>
            </p:cNvPr>
            <p:cNvSpPr/>
            <p:nvPr/>
          </p:nvSpPr>
          <p:spPr>
            <a:xfrm>
              <a:off x="8928528" y="491812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a:extLst>
                <a:ext uri="{FF2B5EF4-FFF2-40B4-BE49-F238E27FC236}">
                  <a16:creationId xmlns:a16="http://schemas.microsoft.com/office/drawing/2014/main" id="{4BBFE624-6DBD-8541-B43B-180C0AFA21F0}"/>
                </a:ext>
              </a:extLst>
            </p:cNvPr>
            <p:cNvSpPr/>
            <p:nvPr/>
          </p:nvSpPr>
          <p:spPr>
            <a:xfrm>
              <a:off x="8928528" y="0"/>
              <a:ext cx="1130724" cy="565573"/>
            </a:xfrm>
            <a:custGeom>
              <a:avLst/>
              <a:gdLst>
                <a:gd name="connsiteX0" fmla="*/ 22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2"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24">
              <a:extLst>
                <a:ext uri="{FF2B5EF4-FFF2-40B4-BE49-F238E27FC236}">
                  <a16:creationId xmlns:a16="http://schemas.microsoft.com/office/drawing/2014/main" id="{6E01AC23-2120-A542-B140-5A29AA27A2C8}"/>
                </a:ext>
              </a:extLst>
            </p:cNvPr>
            <p:cNvSpPr/>
            <p:nvPr/>
          </p:nvSpPr>
          <p:spPr>
            <a:xfrm>
              <a:off x="10291391" y="6292417"/>
              <a:ext cx="1130724" cy="565583"/>
            </a:xfrm>
            <a:custGeom>
              <a:avLst/>
              <a:gdLst>
                <a:gd name="connsiteX0" fmla="*/ 565362 w 1130724"/>
                <a:gd name="connsiteY0" fmla="*/ 0 h 565583"/>
                <a:gd name="connsiteX1" fmla="*/ 1130724 w 1130724"/>
                <a:gd name="connsiteY1" fmla="*/ 565362 h 565583"/>
                <a:gd name="connsiteX2" fmla="*/ 1130702 w 1130724"/>
                <a:gd name="connsiteY2" fmla="*/ 565583 h 565583"/>
                <a:gd name="connsiteX3" fmla="*/ 22 w 1130724"/>
                <a:gd name="connsiteY3" fmla="*/ 565583 h 565583"/>
                <a:gd name="connsiteX4" fmla="*/ 0 w 1130724"/>
                <a:gd name="connsiteY4" fmla="*/ 565362 h 565583"/>
                <a:gd name="connsiteX5" fmla="*/ 565362 w 1130724"/>
                <a:gd name="connsiteY5" fmla="*/ 0 h 565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83">
                  <a:moveTo>
                    <a:pt x="565362" y="0"/>
                  </a:moveTo>
                  <a:cubicBezTo>
                    <a:pt x="877603" y="0"/>
                    <a:pt x="1130724" y="253121"/>
                    <a:pt x="1130724" y="565362"/>
                  </a:cubicBezTo>
                  <a:lnTo>
                    <a:pt x="1130702" y="565583"/>
                  </a:lnTo>
                  <a:lnTo>
                    <a:pt x="22" y="565583"/>
                  </a:lnTo>
                  <a:lnTo>
                    <a:pt x="0" y="565362"/>
                  </a:lnTo>
                  <a:cubicBezTo>
                    <a:pt x="0" y="253121"/>
                    <a:pt x="253121"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Oval 25">
              <a:extLst>
                <a:ext uri="{FF2B5EF4-FFF2-40B4-BE49-F238E27FC236}">
                  <a16:creationId xmlns:a16="http://schemas.microsoft.com/office/drawing/2014/main" id="{154689C0-9C35-9B4D-906B-DA287DA55A38}"/>
                </a:ext>
              </a:extLst>
            </p:cNvPr>
            <p:cNvSpPr/>
            <p:nvPr/>
          </p:nvSpPr>
          <p:spPr>
            <a:xfrm>
              <a:off x="10291392" y="354939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696570F0-11E0-6147-9053-E3A4B5DBA0E4}"/>
                </a:ext>
              </a:extLst>
            </p:cNvPr>
            <p:cNvSpPr/>
            <p:nvPr/>
          </p:nvSpPr>
          <p:spPr>
            <a:xfrm>
              <a:off x="10291392" y="2177876"/>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9BDD97F6-A366-B54A-B889-42E97AFEDE37}"/>
                </a:ext>
              </a:extLst>
            </p:cNvPr>
            <p:cNvSpPr/>
            <p:nvPr/>
          </p:nvSpPr>
          <p:spPr>
            <a:xfrm>
              <a:off x="10291392" y="806363"/>
              <a:ext cx="1130724" cy="113072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a:extLst>
                <a:ext uri="{FF2B5EF4-FFF2-40B4-BE49-F238E27FC236}">
                  <a16:creationId xmlns:a16="http://schemas.microsoft.com/office/drawing/2014/main" id="{58E853BC-EE80-374B-B823-8D51A948C4CF}"/>
                </a:ext>
              </a:extLst>
            </p:cNvPr>
            <p:cNvSpPr/>
            <p:nvPr/>
          </p:nvSpPr>
          <p:spPr>
            <a:xfrm>
              <a:off x="10291392"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29">
              <a:extLst>
                <a:ext uri="{FF2B5EF4-FFF2-40B4-BE49-F238E27FC236}">
                  <a16:creationId xmlns:a16="http://schemas.microsoft.com/office/drawing/2014/main" id="{4B5B70B1-649D-9848-B5D4-6DE04D55F5F0}"/>
                </a:ext>
              </a:extLst>
            </p:cNvPr>
            <p:cNvSpPr/>
            <p:nvPr/>
          </p:nvSpPr>
          <p:spPr>
            <a:xfrm>
              <a:off x="11654256" y="6295201"/>
              <a:ext cx="537744" cy="562799"/>
            </a:xfrm>
            <a:custGeom>
              <a:avLst/>
              <a:gdLst>
                <a:gd name="connsiteX0" fmla="*/ 537744 w 537744"/>
                <a:gd name="connsiteY0" fmla="*/ 0 h 562799"/>
                <a:gd name="connsiteX1" fmla="*/ 537744 w 537744"/>
                <a:gd name="connsiteY1" fmla="*/ 562799 h 562799"/>
                <a:gd name="connsiteX2" fmla="*/ 22 w 537744"/>
                <a:gd name="connsiteY2" fmla="*/ 562799 h 562799"/>
                <a:gd name="connsiteX3" fmla="*/ 0 w 537744"/>
                <a:gd name="connsiteY3" fmla="*/ 562578 h 562799"/>
                <a:gd name="connsiteX4" fmla="*/ 451422 w 537744"/>
                <a:gd name="connsiteY4" fmla="*/ 8702 h 562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562799">
                  <a:moveTo>
                    <a:pt x="537744" y="0"/>
                  </a:moveTo>
                  <a:lnTo>
                    <a:pt x="537744" y="562799"/>
                  </a:lnTo>
                  <a:lnTo>
                    <a:pt x="22" y="562799"/>
                  </a:lnTo>
                  <a:lnTo>
                    <a:pt x="0" y="562578"/>
                  </a:ln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30">
              <a:extLst>
                <a:ext uri="{FF2B5EF4-FFF2-40B4-BE49-F238E27FC236}">
                  <a16:creationId xmlns:a16="http://schemas.microsoft.com/office/drawing/2014/main" id="{46A2092A-2157-0A49-937F-BBAE14687DE7}"/>
                </a:ext>
              </a:extLst>
            </p:cNvPr>
            <p:cNvSpPr/>
            <p:nvPr/>
          </p:nvSpPr>
          <p:spPr>
            <a:xfrm>
              <a:off x="11654256" y="4923687"/>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31">
              <a:extLst>
                <a:ext uri="{FF2B5EF4-FFF2-40B4-BE49-F238E27FC236}">
                  <a16:creationId xmlns:a16="http://schemas.microsoft.com/office/drawing/2014/main" id="{F092371E-D526-AF43-816F-F7AEBA9FF166}"/>
                </a:ext>
              </a:extLst>
            </p:cNvPr>
            <p:cNvSpPr/>
            <p:nvPr/>
          </p:nvSpPr>
          <p:spPr>
            <a:xfrm>
              <a:off x="11654256" y="3552173"/>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32">
              <a:extLst>
                <a:ext uri="{FF2B5EF4-FFF2-40B4-BE49-F238E27FC236}">
                  <a16:creationId xmlns:a16="http://schemas.microsoft.com/office/drawing/2014/main" id="{06995714-B51E-E84A-9FD5-3AD33004E517}"/>
                </a:ext>
              </a:extLst>
            </p:cNvPr>
            <p:cNvSpPr/>
            <p:nvPr/>
          </p:nvSpPr>
          <p:spPr>
            <a:xfrm>
              <a:off x="11654256" y="2180659"/>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33">
              <a:extLst>
                <a:ext uri="{FF2B5EF4-FFF2-40B4-BE49-F238E27FC236}">
                  <a16:creationId xmlns:a16="http://schemas.microsoft.com/office/drawing/2014/main" id="{0FDB0CC5-76AA-6E44-8376-4EE649C1DE42}"/>
                </a:ext>
              </a:extLst>
            </p:cNvPr>
            <p:cNvSpPr/>
            <p:nvPr/>
          </p:nvSpPr>
          <p:spPr>
            <a:xfrm>
              <a:off x="11654256" y="809146"/>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Freeform 34">
              <a:extLst>
                <a:ext uri="{FF2B5EF4-FFF2-40B4-BE49-F238E27FC236}">
                  <a16:creationId xmlns:a16="http://schemas.microsoft.com/office/drawing/2014/main" id="{3D981F0B-8982-1C45-8D7C-30E744003823}"/>
                </a:ext>
              </a:extLst>
            </p:cNvPr>
            <p:cNvSpPr/>
            <p:nvPr/>
          </p:nvSpPr>
          <p:spPr>
            <a:xfrm>
              <a:off x="11654256" y="0"/>
              <a:ext cx="537744" cy="562788"/>
            </a:xfrm>
            <a:custGeom>
              <a:avLst/>
              <a:gdLst>
                <a:gd name="connsiteX0" fmla="*/ 21 w 537744"/>
                <a:gd name="connsiteY0" fmla="*/ 0 h 562788"/>
                <a:gd name="connsiteX1" fmla="*/ 537744 w 537744"/>
                <a:gd name="connsiteY1" fmla="*/ 0 h 562788"/>
                <a:gd name="connsiteX2" fmla="*/ 537744 w 537744"/>
                <a:gd name="connsiteY2" fmla="*/ 562788 h 562788"/>
                <a:gd name="connsiteX3" fmla="*/ 451422 w 537744"/>
                <a:gd name="connsiteY3" fmla="*/ 554086 h 562788"/>
                <a:gd name="connsiteX4" fmla="*/ 0 w 537744"/>
                <a:gd name="connsiteY4" fmla="*/ 211 h 562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562788">
                  <a:moveTo>
                    <a:pt x="21" y="0"/>
                  </a:moveTo>
                  <a:lnTo>
                    <a:pt x="537744" y="0"/>
                  </a:lnTo>
                  <a:lnTo>
                    <a:pt x="537744" y="562788"/>
                  </a:lnTo>
                  <a:lnTo>
                    <a:pt x="451422" y="554086"/>
                  </a:lnTo>
                  <a:cubicBezTo>
                    <a:pt x="193796" y="501368"/>
                    <a:pt x="0" y="273421"/>
                    <a:pt x="0" y="21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DF76EEB7-1E87-0447-8CD6-DD220CF4EE5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A8AE526-3A03-9B41-8C9F-27156E701CF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D08D72-182D-C947-B3F7-B74948D0849B}"/>
              </a:ext>
            </a:extLst>
          </p:cNvPr>
          <p:cNvSpPr>
            <a:spLocks noGrp="1"/>
          </p:cNvSpPr>
          <p:nvPr>
            <p:ph type="dt" sz="half" idx="10"/>
          </p:nvPr>
        </p:nvSpPr>
        <p:spPr/>
        <p:txBody>
          <a:bodyPr/>
          <a:lstStyle/>
          <a:p>
            <a:fld id="{A5B0A250-5CC0-1746-B209-08E8B0DAE6AF}" type="datetimeFigureOut">
              <a:rPr lang="en-US" smtClean="0"/>
              <a:t>9/4/24</a:t>
            </a:fld>
            <a:endParaRPr lang="en-US"/>
          </a:p>
        </p:txBody>
      </p:sp>
      <p:sp>
        <p:nvSpPr>
          <p:cNvPr id="5" name="Footer Placeholder 4">
            <a:extLst>
              <a:ext uri="{FF2B5EF4-FFF2-40B4-BE49-F238E27FC236}">
                <a16:creationId xmlns:a16="http://schemas.microsoft.com/office/drawing/2014/main" id="{B076E396-D059-AF4D-A1D9-C1347978AA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8845B6-87C0-2F4A-8146-00E911CDF70D}"/>
              </a:ext>
            </a:extLst>
          </p:cNvPr>
          <p:cNvSpPr>
            <a:spLocks noGrp="1"/>
          </p:cNvSpPr>
          <p:nvPr>
            <p:ph type="sldNum" sz="quarter" idx="12"/>
          </p:nvPr>
        </p:nvSpPr>
        <p:spPr>
          <a:xfrm>
            <a:off x="7086480" y="6141085"/>
            <a:ext cx="813816" cy="365125"/>
          </a:xfrm>
        </p:spPr>
        <p:txBody>
          <a:bodyPr/>
          <a:lstStyle/>
          <a:p>
            <a:fld id="{49ABCAEC-7D34-E549-A96E-FCEDAADBE4B0}" type="slidenum">
              <a:rPr lang="en-US" smtClean="0"/>
              <a:t>‹#›</a:t>
            </a:fld>
            <a:endParaRPr lang="en-US"/>
          </a:p>
        </p:txBody>
      </p:sp>
      <p:cxnSp>
        <p:nvCxnSpPr>
          <p:cNvPr id="7" name="Straight Connector 6">
            <a:extLst>
              <a:ext uri="{FF2B5EF4-FFF2-40B4-BE49-F238E27FC236}">
                <a16:creationId xmlns:a16="http://schemas.microsoft.com/office/drawing/2014/main" id="{A78A912D-4325-C449-BF2E-F331A221C695}"/>
              </a:ext>
            </a:extLst>
          </p:cNvPr>
          <p:cNvCxnSpPr>
            <a:cxnSpLocks/>
          </p:cNvCxnSpPr>
          <p:nvPr/>
        </p:nvCxnSpPr>
        <p:spPr>
          <a:xfrm>
            <a:off x="565150" y="6087110"/>
            <a:ext cx="7335146"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70712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C3803ECC-8207-244B-8051-94AA5304EDD9}"/>
              </a:ext>
            </a:extLst>
          </p:cNvPr>
          <p:cNvGrpSpPr/>
          <p:nvPr/>
        </p:nvGrpSpPr>
        <p:grpSpPr>
          <a:xfrm>
            <a:off x="10290315" y="0"/>
            <a:ext cx="1901686" cy="6858000"/>
            <a:chOff x="10290315" y="0"/>
            <a:chExt cx="1901686" cy="6858000"/>
          </a:xfrm>
        </p:grpSpPr>
        <p:sp>
          <p:nvSpPr>
            <p:cNvPr id="17" name="Freeform 16">
              <a:extLst>
                <a:ext uri="{FF2B5EF4-FFF2-40B4-BE49-F238E27FC236}">
                  <a16:creationId xmlns:a16="http://schemas.microsoft.com/office/drawing/2014/main" id="{CF2E8536-821C-3846-A152-2001B7BA4BC9}"/>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17">
              <a:extLst>
                <a:ext uri="{FF2B5EF4-FFF2-40B4-BE49-F238E27FC236}">
                  <a16:creationId xmlns:a16="http://schemas.microsoft.com/office/drawing/2014/main" id="{57A02781-FFB4-C04E-97FB-78D26A9E8F1C}"/>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a:extLst>
                <a:ext uri="{FF2B5EF4-FFF2-40B4-BE49-F238E27FC236}">
                  <a16:creationId xmlns:a16="http://schemas.microsoft.com/office/drawing/2014/main" id="{14C29607-37D2-7A4B-98E2-2C851CD6776C}"/>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D12FC7BA-80CC-1C4E-B268-B3EEA08137F1}"/>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0">
              <a:extLst>
                <a:ext uri="{FF2B5EF4-FFF2-40B4-BE49-F238E27FC236}">
                  <a16:creationId xmlns:a16="http://schemas.microsoft.com/office/drawing/2014/main" id="{BEBC8FB1-96B9-D84A-BD2A-BC8410EBE012}"/>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5A8455B4-A778-B44D-A7E8-C45A4846D9F7}"/>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Vertical Title 1">
            <a:extLst>
              <a:ext uri="{FF2B5EF4-FFF2-40B4-BE49-F238E27FC236}">
                <a16:creationId xmlns:a16="http://schemas.microsoft.com/office/drawing/2014/main" id="{B0407CCA-80EF-2B45-8F8C-7D5796A61BC0}"/>
              </a:ext>
            </a:extLst>
          </p:cNvPr>
          <p:cNvSpPr>
            <a:spLocks noGrp="1"/>
          </p:cNvSpPr>
          <p:nvPr>
            <p:ph type="title" orient="vert"/>
          </p:nvPr>
        </p:nvSpPr>
        <p:spPr>
          <a:xfrm>
            <a:off x="8950095" y="976630"/>
            <a:ext cx="2268507" cy="478459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AA221C3-F2D3-FC4F-938B-4C4CAC7370B1}"/>
              </a:ext>
            </a:extLst>
          </p:cNvPr>
          <p:cNvSpPr>
            <a:spLocks noGrp="1"/>
          </p:cNvSpPr>
          <p:nvPr>
            <p:ph type="body" orient="vert" idx="1"/>
          </p:nvPr>
        </p:nvSpPr>
        <p:spPr>
          <a:xfrm>
            <a:off x="565150" y="976630"/>
            <a:ext cx="8264057" cy="478459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061B46-3E9A-AC48-8C84-5B46EA1EC583}"/>
              </a:ext>
            </a:extLst>
          </p:cNvPr>
          <p:cNvSpPr>
            <a:spLocks noGrp="1"/>
          </p:cNvSpPr>
          <p:nvPr>
            <p:ph type="dt" sz="half" idx="10"/>
          </p:nvPr>
        </p:nvSpPr>
        <p:spPr/>
        <p:txBody>
          <a:bodyPr/>
          <a:lstStyle/>
          <a:p>
            <a:fld id="{A5B0A250-5CC0-1746-B209-08E8B0DAE6AF}" type="datetimeFigureOut">
              <a:rPr lang="en-US" smtClean="0"/>
              <a:t>9/4/24</a:t>
            </a:fld>
            <a:endParaRPr lang="en-US"/>
          </a:p>
        </p:txBody>
      </p:sp>
      <p:sp>
        <p:nvSpPr>
          <p:cNvPr id="5" name="Footer Placeholder 4">
            <a:extLst>
              <a:ext uri="{FF2B5EF4-FFF2-40B4-BE49-F238E27FC236}">
                <a16:creationId xmlns:a16="http://schemas.microsoft.com/office/drawing/2014/main" id="{369F8F49-5859-714C-8EE1-61A74F324E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2B6F69-3FFA-D94F-BA99-873D36F7F69D}"/>
              </a:ext>
            </a:extLst>
          </p:cNvPr>
          <p:cNvSpPr>
            <a:spLocks noGrp="1"/>
          </p:cNvSpPr>
          <p:nvPr>
            <p:ph type="sldNum" sz="quarter" idx="12"/>
          </p:nvPr>
        </p:nvSpPr>
        <p:spPr/>
        <p:txBody>
          <a:bodyPr/>
          <a:lstStyle/>
          <a:p>
            <a:fld id="{49ABCAEC-7D34-E549-A96E-FCEDAADBE4B0}" type="slidenum">
              <a:rPr lang="en-US" smtClean="0"/>
              <a:t>‹#›</a:t>
            </a:fld>
            <a:endParaRPr lang="en-US"/>
          </a:p>
        </p:txBody>
      </p:sp>
      <p:cxnSp>
        <p:nvCxnSpPr>
          <p:cNvPr id="7" name="Straight Connector 6">
            <a:extLst>
              <a:ext uri="{FF2B5EF4-FFF2-40B4-BE49-F238E27FC236}">
                <a16:creationId xmlns:a16="http://schemas.microsoft.com/office/drawing/2014/main" id="{C31B40EC-87DB-A64F-9D4B-98A86F7CEFFF}"/>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69477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F0CAFDA3-320A-C24D-A7A1-20C1267EC987}"/>
              </a:ext>
            </a:extLst>
          </p:cNvPr>
          <p:cNvGrpSpPr/>
          <p:nvPr/>
        </p:nvGrpSpPr>
        <p:grpSpPr>
          <a:xfrm>
            <a:off x="8928528" y="0"/>
            <a:ext cx="3263472" cy="6858000"/>
            <a:chOff x="8928528" y="0"/>
            <a:chExt cx="3263472" cy="6858000"/>
          </a:xfrm>
        </p:grpSpPr>
        <p:sp>
          <p:nvSpPr>
            <p:cNvPr id="23" name="Oval 22">
              <a:extLst>
                <a:ext uri="{FF2B5EF4-FFF2-40B4-BE49-F238E27FC236}">
                  <a16:creationId xmlns:a16="http://schemas.microsoft.com/office/drawing/2014/main" id="{D2411669-6E2C-2243-99CD-6BC9D724FA1F}"/>
                </a:ext>
              </a:extLst>
            </p:cNvPr>
            <p:cNvSpPr/>
            <p:nvPr/>
          </p:nvSpPr>
          <p:spPr>
            <a:xfrm>
              <a:off x="8928528" y="806362"/>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a:extLst>
                <a:ext uri="{FF2B5EF4-FFF2-40B4-BE49-F238E27FC236}">
                  <a16:creationId xmlns:a16="http://schemas.microsoft.com/office/drawing/2014/main" id="{C4E0C522-0F40-ED44-A700-F1BCD1CF74F5}"/>
                </a:ext>
              </a:extLst>
            </p:cNvPr>
            <p:cNvSpPr/>
            <p:nvPr/>
          </p:nvSpPr>
          <p:spPr>
            <a:xfrm>
              <a:off x="8928528" y="0"/>
              <a:ext cx="1130724" cy="565573"/>
            </a:xfrm>
            <a:custGeom>
              <a:avLst/>
              <a:gdLst>
                <a:gd name="connsiteX0" fmla="*/ 22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2"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24">
              <a:extLst>
                <a:ext uri="{FF2B5EF4-FFF2-40B4-BE49-F238E27FC236}">
                  <a16:creationId xmlns:a16="http://schemas.microsoft.com/office/drawing/2014/main" id="{B79B4380-CBEC-C341-A10E-5EF9A8597959}"/>
                </a:ext>
              </a:extLst>
            </p:cNvPr>
            <p:cNvSpPr/>
            <p:nvPr/>
          </p:nvSpPr>
          <p:spPr>
            <a:xfrm>
              <a:off x="10291391" y="6292417"/>
              <a:ext cx="1130724" cy="565583"/>
            </a:xfrm>
            <a:custGeom>
              <a:avLst/>
              <a:gdLst>
                <a:gd name="connsiteX0" fmla="*/ 565362 w 1130724"/>
                <a:gd name="connsiteY0" fmla="*/ 0 h 565583"/>
                <a:gd name="connsiteX1" fmla="*/ 1130724 w 1130724"/>
                <a:gd name="connsiteY1" fmla="*/ 565362 h 565583"/>
                <a:gd name="connsiteX2" fmla="*/ 1130702 w 1130724"/>
                <a:gd name="connsiteY2" fmla="*/ 565583 h 565583"/>
                <a:gd name="connsiteX3" fmla="*/ 22 w 1130724"/>
                <a:gd name="connsiteY3" fmla="*/ 565583 h 565583"/>
                <a:gd name="connsiteX4" fmla="*/ 0 w 1130724"/>
                <a:gd name="connsiteY4" fmla="*/ 565362 h 565583"/>
                <a:gd name="connsiteX5" fmla="*/ 565362 w 1130724"/>
                <a:gd name="connsiteY5" fmla="*/ 0 h 565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83">
                  <a:moveTo>
                    <a:pt x="565362" y="0"/>
                  </a:moveTo>
                  <a:cubicBezTo>
                    <a:pt x="877603" y="0"/>
                    <a:pt x="1130724" y="253121"/>
                    <a:pt x="1130724" y="565362"/>
                  </a:cubicBezTo>
                  <a:lnTo>
                    <a:pt x="1130702" y="565583"/>
                  </a:lnTo>
                  <a:lnTo>
                    <a:pt x="22" y="565583"/>
                  </a:lnTo>
                  <a:lnTo>
                    <a:pt x="0" y="565362"/>
                  </a:lnTo>
                  <a:cubicBezTo>
                    <a:pt x="0" y="253121"/>
                    <a:pt x="253121"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Oval 25">
              <a:extLst>
                <a:ext uri="{FF2B5EF4-FFF2-40B4-BE49-F238E27FC236}">
                  <a16:creationId xmlns:a16="http://schemas.microsoft.com/office/drawing/2014/main" id="{F04AD70E-5490-4C4E-A05D-D67949C51A74}"/>
                </a:ext>
              </a:extLst>
            </p:cNvPr>
            <p:cNvSpPr/>
            <p:nvPr/>
          </p:nvSpPr>
          <p:spPr>
            <a:xfrm>
              <a:off x="10291392" y="354939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128A8883-9F24-0047-92B7-45B3D2E7D9C0}"/>
                </a:ext>
              </a:extLst>
            </p:cNvPr>
            <p:cNvSpPr/>
            <p:nvPr/>
          </p:nvSpPr>
          <p:spPr>
            <a:xfrm>
              <a:off x="10291392" y="2177876"/>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AAC3A3BB-FD2C-FB44-9478-FA87EF229D37}"/>
                </a:ext>
              </a:extLst>
            </p:cNvPr>
            <p:cNvSpPr/>
            <p:nvPr/>
          </p:nvSpPr>
          <p:spPr>
            <a:xfrm>
              <a:off x="10291392" y="806363"/>
              <a:ext cx="1130724" cy="113072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a:extLst>
                <a:ext uri="{FF2B5EF4-FFF2-40B4-BE49-F238E27FC236}">
                  <a16:creationId xmlns:a16="http://schemas.microsoft.com/office/drawing/2014/main" id="{BF46B3B1-E981-BB40-B916-51A6D3851969}"/>
                </a:ext>
              </a:extLst>
            </p:cNvPr>
            <p:cNvSpPr/>
            <p:nvPr/>
          </p:nvSpPr>
          <p:spPr>
            <a:xfrm>
              <a:off x="10291392"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29">
              <a:extLst>
                <a:ext uri="{FF2B5EF4-FFF2-40B4-BE49-F238E27FC236}">
                  <a16:creationId xmlns:a16="http://schemas.microsoft.com/office/drawing/2014/main" id="{EA7DAE92-7D6B-B042-83BE-047C8EC322A0}"/>
                </a:ext>
              </a:extLst>
            </p:cNvPr>
            <p:cNvSpPr/>
            <p:nvPr/>
          </p:nvSpPr>
          <p:spPr>
            <a:xfrm>
              <a:off x="11654256" y="6295201"/>
              <a:ext cx="537744" cy="562799"/>
            </a:xfrm>
            <a:custGeom>
              <a:avLst/>
              <a:gdLst>
                <a:gd name="connsiteX0" fmla="*/ 537744 w 537744"/>
                <a:gd name="connsiteY0" fmla="*/ 0 h 562799"/>
                <a:gd name="connsiteX1" fmla="*/ 537744 w 537744"/>
                <a:gd name="connsiteY1" fmla="*/ 562799 h 562799"/>
                <a:gd name="connsiteX2" fmla="*/ 22 w 537744"/>
                <a:gd name="connsiteY2" fmla="*/ 562799 h 562799"/>
                <a:gd name="connsiteX3" fmla="*/ 0 w 537744"/>
                <a:gd name="connsiteY3" fmla="*/ 562578 h 562799"/>
                <a:gd name="connsiteX4" fmla="*/ 451422 w 537744"/>
                <a:gd name="connsiteY4" fmla="*/ 8702 h 562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562799">
                  <a:moveTo>
                    <a:pt x="537744" y="0"/>
                  </a:moveTo>
                  <a:lnTo>
                    <a:pt x="537744" y="562799"/>
                  </a:lnTo>
                  <a:lnTo>
                    <a:pt x="22" y="562799"/>
                  </a:lnTo>
                  <a:lnTo>
                    <a:pt x="0" y="562578"/>
                  </a:ln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30">
              <a:extLst>
                <a:ext uri="{FF2B5EF4-FFF2-40B4-BE49-F238E27FC236}">
                  <a16:creationId xmlns:a16="http://schemas.microsoft.com/office/drawing/2014/main" id="{06AADCE6-4277-EA49-AF23-63B53CA6772A}"/>
                </a:ext>
              </a:extLst>
            </p:cNvPr>
            <p:cNvSpPr/>
            <p:nvPr/>
          </p:nvSpPr>
          <p:spPr>
            <a:xfrm>
              <a:off x="11654256" y="4923687"/>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31">
              <a:extLst>
                <a:ext uri="{FF2B5EF4-FFF2-40B4-BE49-F238E27FC236}">
                  <a16:creationId xmlns:a16="http://schemas.microsoft.com/office/drawing/2014/main" id="{58CEA343-047B-DF4E-A7A8-881C7740EA36}"/>
                </a:ext>
              </a:extLst>
            </p:cNvPr>
            <p:cNvSpPr/>
            <p:nvPr/>
          </p:nvSpPr>
          <p:spPr>
            <a:xfrm>
              <a:off x="11654256" y="3552173"/>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32">
              <a:extLst>
                <a:ext uri="{FF2B5EF4-FFF2-40B4-BE49-F238E27FC236}">
                  <a16:creationId xmlns:a16="http://schemas.microsoft.com/office/drawing/2014/main" id="{FCCBAA07-17CE-2740-AA04-AEDA5EAD2796}"/>
                </a:ext>
              </a:extLst>
            </p:cNvPr>
            <p:cNvSpPr/>
            <p:nvPr/>
          </p:nvSpPr>
          <p:spPr>
            <a:xfrm>
              <a:off x="11654256" y="2180659"/>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33">
              <a:extLst>
                <a:ext uri="{FF2B5EF4-FFF2-40B4-BE49-F238E27FC236}">
                  <a16:creationId xmlns:a16="http://schemas.microsoft.com/office/drawing/2014/main" id="{BF15C430-7951-6040-BD4C-4E996E94480E}"/>
                </a:ext>
              </a:extLst>
            </p:cNvPr>
            <p:cNvSpPr/>
            <p:nvPr/>
          </p:nvSpPr>
          <p:spPr>
            <a:xfrm>
              <a:off x="11654256" y="809146"/>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Freeform 34">
              <a:extLst>
                <a:ext uri="{FF2B5EF4-FFF2-40B4-BE49-F238E27FC236}">
                  <a16:creationId xmlns:a16="http://schemas.microsoft.com/office/drawing/2014/main" id="{0B3467F9-370D-5C4C-9EDE-E0CA0E401568}"/>
                </a:ext>
              </a:extLst>
            </p:cNvPr>
            <p:cNvSpPr/>
            <p:nvPr/>
          </p:nvSpPr>
          <p:spPr>
            <a:xfrm>
              <a:off x="11654256" y="0"/>
              <a:ext cx="537744" cy="562788"/>
            </a:xfrm>
            <a:custGeom>
              <a:avLst/>
              <a:gdLst>
                <a:gd name="connsiteX0" fmla="*/ 21 w 537744"/>
                <a:gd name="connsiteY0" fmla="*/ 0 h 562788"/>
                <a:gd name="connsiteX1" fmla="*/ 537744 w 537744"/>
                <a:gd name="connsiteY1" fmla="*/ 0 h 562788"/>
                <a:gd name="connsiteX2" fmla="*/ 537744 w 537744"/>
                <a:gd name="connsiteY2" fmla="*/ 562788 h 562788"/>
                <a:gd name="connsiteX3" fmla="*/ 451422 w 537744"/>
                <a:gd name="connsiteY3" fmla="*/ 554086 h 562788"/>
                <a:gd name="connsiteX4" fmla="*/ 0 w 537744"/>
                <a:gd name="connsiteY4" fmla="*/ 211 h 562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562788">
                  <a:moveTo>
                    <a:pt x="21" y="0"/>
                  </a:moveTo>
                  <a:lnTo>
                    <a:pt x="537744" y="0"/>
                  </a:lnTo>
                  <a:lnTo>
                    <a:pt x="537744" y="562788"/>
                  </a:lnTo>
                  <a:lnTo>
                    <a:pt x="451422" y="554086"/>
                  </a:lnTo>
                  <a:cubicBezTo>
                    <a:pt x="193796" y="501368"/>
                    <a:pt x="0" y="273421"/>
                    <a:pt x="0" y="21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B652A1E4-52BA-534C-AECC-35C3CF44F86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315675-65B4-E14F-9785-663A83B7B65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676A1E-2332-684F-BDD2-687C166BDEC0}"/>
              </a:ext>
            </a:extLst>
          </p:cNvPr>
          <p:cNvSpPr>
            <a:spLocks noGrp="1"/>
          </p:cNvSpPr>
          <p:nvPr>
            <p:ph type="dt" sz="half" idx="10"/>
          </p:nvPr>
        </p:nvSpPr>
        <p:spPr/>
        <p:txBody>
          <a:bodyPr/>
          <a:lstStyle/>
          <a:p>
            <a:fld id="{A5B0A250-5CC0-1746-B209-08E8B0DAE6AF}" type="datetimeFigureOut">
              <a:rPr lang="en-US" smtClean="0"/>
              <a:t>9/4/24</a:t>
            </a:fld>
            <a:endParaRPr lang="en-US"/>
          </a:p>
        </p:txBody>
      </p:sp>
      <p:sp>
        <p:nvSpPr>
          <p:cNvPr id="5" name="Footer Placeholder 4">
            <a:extLst>
              <a:ext uri="{FF2B5EF4-FFF2-40B4-BE49-F238E27FC236}">
                <a16:creationId xmlns:a16="http://schemas.microsoft.com/office/drawing/2014/main" id="{22BB8CB0-B7BE-7D4F-B254-8A2F8AEC27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E5A569-A063-8E40-B703-82B11D2A988A}"/>
              </a:ext>
            </a:extLst>
          </p:cNvPr>
          <p:cNvSpPr>
            <a:spLocks noGrp="1"/>
          </p:cNvSpPr>
          <p:nvPr>
            <p:ph type="sldNum" sz="quarter" idx="12"/>
          </p:nvPr>
        </p:nvSpPr>
        <p:spPr>
          <a:xfrm>
            <a:off x="7087169" y="6141085"/>
            <a:ext cx="813816" cy="365125"/>
          </a:xfrm>
        </p:spPr>
        <p:txBody>
          <a:bodyPr/>
          <a:lstStyle/>
          <a:p>
            <a:fld id="{49ABCAEC-7D34-E549-A96E-FCEDAADBE4B0}" type="slidenum">
              <a:rPr lang="en-US" smtClean="0"/>
              <a:t>‹#›</a:t>
            </a:fld>
            <a:endParaRPr lang="en-US"/>
          </a:p>
        </p:txBody>
      </p:sp>
      <p:cxnSp>
        <p:nvCxnSpPr>
          <p:cNvPr id="7" name="Straight Connector 6">
            <a:extLst>
              <a:ext uri="{FF2B5EF4-FFF2-40B4-BE49-F238E27FC236}">
                <a16:creationId xmlns:a16="http://schemas.microsoft.com/office/drawing/2014/main" id="{8231D73A-BA91-794F-8C09-4F4B41A6D08B}"/>
              </a:ext>
            </a:extLst>
          </p:cNvPr>
          <p:cNvCxnSpPr>
            <a:cxnSpLocks/>
          </p:cNvCxnSpPr>
          <p:nvPr/>
        </p:nvCxnSpPr>
        <p:spPr>
          <a:xfrm>
            <a:off x="565150" y="6087110"/>
            <a:ext cx="7335835"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61416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39" name="Group 38">
            <a:extLst>
              <a:ext uri="{FF2B5EF4-FFF2-40B4-BE49-F238E27FC236}">
                <a16:creationId xmlns:a16="http://schemas.microsoft.com/office/drawing/2014/main" id="{3ABDDED5-B489-454D-A72D-46C9473AB018}"/>
              </a:ext>
            </a:extLst>
          </p:cNvPr>
          <p:cNvGrpSpPr/>
          <p:nvPr/>
        </p:nvGrpSpPr>
        <p:grpSpPr>
          <a:xfrm>
            <a:off x="6201388" y="0"/>
            <a:ext cx="5990612" cy="6858001"/>
            <a:chOff x="6201388" y="0"/>
            <a:chExt cx="5990612" cy="6858001"/>
          </a:xfrm>
        </p:grpSpPr>
        <p:sp>
          <p:nvSpPr>
            <p:cNvPr id="40" name="Oval 39">
              <a:extLst>
                <a:ext uri="{FF2B5EF4-FFF2-40B4-BE49-F238E27FC236}">
                  <a16:creationId xmlns:a16="http://schemas.microsoft.com/office/drawing/2014/main" id="{E6338A9A-49A1-B04D-B479-43604A5CD6D5}"/>
                </a:ext>
              </a:extLst>
            </p:cNvPr>
            <p:cNvSpPr/>
            <p:nvPr/>
          </p:nvSpPr>
          <p:spPr>
            <a:xfrm>
              <a:off x="6201388"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a:extLst>
                <a:ext uri="{FF2B5EF4-FFF2-40B4-BE49-F238E27FC236}">
                  <a16:creationId xmlns:a16="http://schemas.microsoft.com/office/drawing/2014/main" id="{3151B6D8-101B-F34D-992A-1668DB5D0067}"/>
                </a:ext>
              </a:extLst>
            </p:cNvPr>
            <p:cNvSpPr/>
            <p:nvPr/>
          </p:nvSpPr>
          <p:spPr>
            <a:xfrm>
              <a:off x="6201389" y="1"/>
              <a:ext cx="1130725" cy="565575"/>
            </a:xfrm>
            <a:custGeom>
              <a:avLst/>
              <a:gdLst>
                <a:gd name="connsiteX0" fmla="*/ 21 w 1130725"/>
                <a:gd name="connsiteY0" fmla="*/ 0 h 565575"/>
                <a:gd name="connsiteX1" fmla="*/ 1130704 w 1130725"/>
                <a:gd name="connsiteY1" fmla="*/ 0 h 565575"/>
                <a:gd name="connsiteX2" fmla="*/ 1130725 w 1130725"/>
                <a:gd name="connsiteY2" fmla="*/ 213 h 565575"/>
                <a:gd name="connsiteX3" fmla="*/ 565362 w 1130725"/>
                <a:gd name="connsiteY3" fmla="*/ 565575 h 565575"/>
                <a:gd name="connsiteX4" fmla="*/ 0 w 1130725"/>
                <a:gd name="connsiteY4" fmla="*/ 213 h 56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5" h="565575">
                  <a:moveTo>
                    <a:pt x="21" y="0"/>
                  </a:moveTo>
                  <a:lnTo>
                    <a:pt x="1130704" y="0"/>
                  </a:lnTo>
                  <a:lnTo>
                    <a:pt x="1130725" y="213"/>
                  </a:lnTo>
                  <a:cubicBezTo>
                    <a:pt x="1130725" y="312454"/>
                    <a:pt x="877604" y="565575"/>
                    <a:pt x="565362" y="565575"/>
                  </a:cubicBezTo>
                  <a:cubicBezTo>
                    <a:pt x="253121" y="565575"/>
                    <a:pt x="0" y="312454"/>
                    <a:pt x="0" y="21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Freeform 41">
              <a:extLst>
                <a:ext uri="{FF2B5EF4-FFF2-40B4-BE49-F238E27FC236}">
                  <a16:creationId xmlns:a16="http://schemas.microsoft.com/office/drawing/2014/main" id="{21D4DE71-EB1A-E74C-9364-5FEC5377F4EF}"/>
                </a:ext>
              </a:extLst>
            </p:cNvPr>
            <p:cNvSpPr/>
            <p:nvPr/>
          </p:nvSpPr>
          <p:spPr>
            <a:xfrm>
              <a:off x="7564255" y="6292426"/>
              <a:ext cx="1130723" cy="565575"/>
            </a:xfrm>
            <a:custGeom>
              <a:avLst/>
              <a:gdLst>
                <a:gd name="connsiteX0" fmla="*/ 565362 w 1130723"/>
                <a:gd name="connsiteY0" fmla="*/ 0 h 565575"/>
                <a:gd name="connsiteX1" fmla="*/ 1130723 w 1130723"/>
                <a:gd name="connsiteY1" fmla="*/ 565362 h 565575"/>
                <a:gd name="connsiteX2" fmla="*/ 1130702 w 1130723"/>
                <a:gd name="connsiteY2" fmla="*/ 565575 h 565575"/>
                <a:gd name="connsiteX3" fmla="*/ 21 w 1130723"/>
                <a:gd name="connsiteY3" fmla="*/ 565575 h 565575"/>
                <a:gd name="connsiteX4" fmla="*/ 0 w 1130723"/>
                <a:gd name="connsiteY4" fmla="*/ 565362 h 565575"/>
                <a:gd name="connsiteX5" fmla="*/ 565362 w 1130723"/>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3" h="565575">
                  <a:moveTo>
                    <a:pt x="565362" y="0"/>
                  </a:moveTo>
                  <a:cubicBezTo>
                    <a:pt x="877602" y="0"/>
                    <a:pt x="1130723" y="253121"/>
                    <a:pt x="1130723" y="565362"/>
                  </a:cubicBezTo>
                  <a:lnTo>
                    <a:pt x="1130702" y="565575"/>
                  </a:lnTo>
                  <a:lnTo>
                    <a:pt x="21" y="565575"/>
                  </a:lnTo>
                  <a:lnTo>
                    <a:pt x="0" y="565362"/>
                  </a:lnTo>
                  <a:cubicBezTo>
                    <a:pt x="0" y="253121"/>
                    <a:pt x="253120"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Oval 42">
              <a:extLst>
                <a:ext uri="{FF2B5EF4-FFF2-40B4-BE49-F238E27FC236}">
                  <a16:creationId xmlns:a16="http://schemas.microsoft.com/office/drawing/2014/main" id="{BD99A5CD-9D3A-DA46-AD96-34B9DB522051}"/>
                </a:ext>
              </a:extLst>
            </p:cNvPr>
            <p:cNvSpPr/>
            <p:nvPr/>
          </p:nvSpPr>
          <p:spPr>
            <a:xfrm>
              <a:off x="7564253"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E6537DF9-74F2-924C-9B63-22B100C80C92}"/>
                </a:ext>
              </a:extLst>
            </p:cNvPr>
            <p:cNvSpPr/>
            <p:nvPr/>
          </p:nvSpPr>
          <p:spPr>
            <a:xfrm>
              <a:off x="7564253" y="217788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7655457-8E4D-F34C-A595-66A45E9C3A1F}"/>
                </a:ext>
              </a:extLst>
            </p:cNvPr>
            <p:cNvSpPr/>
            <p:nvPr/>
          </p:nvSpPr>
          <p:spPr>
            <a:xfrm>
              <a:off x="7564253" y="806366"/>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a:extLst>
                <a:ext uri="{FF2B5EF4-FFF2-40B4-BE49-F238E27FC236}">
                  <a16:creationId xmlns:a16="http://schemas.microsoft.com/office/drawing/2014/main" id="{FB0E8D2C-8947-E44C-BC5F-F81B083DAA3E}"/>
                </a:ext>
              </a:extLst>
            </p:cNvPr>
            <p:cNvSpPr/>
            <p:nvPr/>
          </p:nvSpPr>
          <p:spPr>
            <a:xfrm>
              <a:off x="7564254" y="1"/>
              <a:ext cx="1130725" cy="565575"/>
            </a:xfrm>
            <a:custGeom>
              <a:avLst/>
              <a:gdLst>
                <a:gd name="connsiteX0" fmla="*/ 21 w 1130725"/>
                <a:gd name="connsiteY0" fmla="*/ 0 h 565575"/>
                <a:gd name="connsiteX1" fmla="*/ 1130704 w 1130725"/>
                <a:gd name="connsiteY1" fmla="*/ 0 h 565575"/>
                <a:gd name="connsiteX2" fmla="*/ 1130725 w 1130725"/>
                <a:gd name="connsiteY2" fmla="*/ 213 h 565575"/>
                <a:gd name="connsiteX3" fmla="*/ 565363 w 1130725"/>
                <a:gd name="connsiteY3" fmla="*/ 565575 h 565575"/>
                <a:gd name="connsiteX4" fmla="*/ 0 w 1130725"/>
                <a:gd name="connsiteY4" fmla="*/ 213 h 56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5" h="565575">
                  <a:moveTo>
                    <a:pt x="21" y="0"/>
                  </a:moveTo>
                  <a:lnTo>
                    <a:pt x="1130704" y="0"/>
                  </a:lnTo>
                  <a:lnTo>
                    <a:pt x="1130725" y="213"/>
                  </a:lnTo>
                  <a:cubicBezTo>
                    <a:pt x="1130725" y="312454"/>
                    <a:pt x="877603" y="565575"/>
                    <a:pt x="565363" y="565575"/>
                  </a:cubicBezTo>
                  <a:cubicBezTo>
                    <a:pt x="253121" y="565575"/>
                    <a:pt x="0" y="312454"/>
                    <a:pt x="0" y="21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7" name="Freeform 46">
              <a:extLst>
                <a:ext uri="{FF2B5EF4-FFF2-40B4-BE49-F238E27FC236}">
                  <a16:creationId xmlns:a16="http://schemas.microsoft.com/office/drawing/2014/main" id="{ED57F45D-85B8-AC49-A2BA-E941F1BE7F15}"/>
                </a:ext>
              </a:extLst>
            </p:cNvPr>
            <p:cNvSpPr/>
            <p:nvPr/>
          </p:nvSpPr>
          <p:spPr>
            <a:xfrm>
              <a:off x="8927118" y="6292426"/>
              <a:ext cx="1130724" cy="565575"/>
            </a:xfrm>
            <a:custGeom>
              <a:avLst/>
              <a:gdLst>
                <a:gd name="connsiteX0" fmla="*/ 565362 w 1130724"/>
                <a:gd name="connsiteY0" fmla="*/ 0 h 565575"/>
                <a:gd name="connsiteX1" fmla="*/ 1130724 w 1130724"/>
                <a:gd name="connsiteY1" fmla="*/ 565362 h 565575"/>
                <a:gd name="connsiteX2" fmla="*/ 1130703 w 1130724"/>
                <a:gd name="connsiteY2" fmla="*/ 565575 h 565575"/>
                <a:gd name="connsiteX3" fmla="*/ 22 w 1130724"/>
                <a:gd name="connsiteY3" fmla="*/ 565575 h 565575"/>
                <a:gd name="connsiteX4" fmla="*/ 0 w 1130724"/>
                <a:gd name="connsiteY4" fmla="*/ 565362 h 565575"/>
                <a:gd name="connsiteX5" fmla="*/ 565362 w 1130724"/>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75">
                  <a:moveTo>
                    <a:pt x="565362" y="0"/>
                  </a:moveTo>
                  <a:cubicBezTo>
                    <a:pt x="877603" y="0"/>
                    <a:pt x="1130724" y="253121"/>
                    <a:pt x="1130724" y="565362"/>
                  </a:cubicBezTo>
                  <a:lnTo>
                    <a:pt x="1130703" y="565575"/>
                  </a:lnTo>
                  <a:lnTo>
                    <a:pt x="22" y="565575"/>
                  </a:lnTo>
                  <a:lnTo>
                    <a:pt x="0" y="565362"/>
                  </a:lnTo>
                  <a:cubicBezTo>
                    <a:pt x="0" y="253121"/>
                    <a:pt x="253121" y="0"/>
                    <a:pt x="56536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Oval 47">
              <a:extLst>
                <a:ext uri="{FF2B5EF4-FFF2-40B4-BE49-F238E27FC236}">
                  <a16:creationId xmlns:a16="http://schemas.microsoft.com/office/drawing/2014/main" id="{DA576359-CAE3-634C-8DF8-A834BCD7D668}"/>
                </a:ext>
              </a:extLst>
            </p:cNvPr>
            <p:cNvSpPr/>
            <p:nvPr/>
          </p:nvSpPr>
          <p:spPr>
            <a:xfrm>
              <a:off x="8927118" y="492091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16343F35-6601-BD4A-B9A5-25361D0453D2}"/>
                </a:ext>
              </a:extLst>
            </p:cNvPr>
            <p:cNvSpPr/>
            <p:nvPr/>
          </p:nvSpPr>
          <p:spPr>
            <a:xfrm>
              <a:off x="8927118" y="3549396"/>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ED1C169-DCD9-9C4B-91B1-519621155A64}"/>
                </a:ext>
              </a:extLst>
            </p:cNvPr>
            <p:cNvSpPr/>
            <p:nvPr/>
          </p:nvSpPr>
          <p:spPr>
            <a:xfrm>
              <a:off x="8927118" y="2177881"/>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32328AC7-E0BC-0E46-A25B-11D523EC8100}"/>
                </a:ext>
              </a:extLst>
            </p:cNvPr>
            <p:cNvSpPr/>
            <p:nvPr/>
          </p:nvSpPr>
          <p:spPr>
            <a:xfrm>
              <a:off x="8927118" y="80636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a:extLst>
                <a:ext uri="{FF2B5EF4-FFF2-40B4-BE49-F238E27FC236}">
                  <a16:creationId xmlns:a16="http://schemas.microsoft.com/office/drawing/2014/main" id="{32BBE02A-588F-6C4D-B310-694098C6A340}"/>
                </a:ext>
              </a:extLst>
            </p:cNvPr>
            <p:cNvSpPr/>
            <p:nvPr/>
          </p:nvSpPr>
          <p:spPr>
            <a:xfrm>
              <a:off x="8927117" y="0"/>
              <a:ext cx="1130726" cy="565576"/>
            </a:xfrm>
            <a:custGeom>
              <a:avLst/>
              <a:gdLst>
                <a:gd name="connsiteX0" fmla="*/ 22 w 1130726"/>
                <a:gd name="connsiteY0" fmla="*/ 0 h 565576"/>
                <a:gd name="connsiteX1" fmla="*/ 1130704 w 1130726"/>
                <a:gd name="connsiteY1" fmla="*/ 0 h 565576"/>
                <a:gd name="connsiteX2" fmla="*/ 1130726 w 1130726"/>
                <a:gd name="connsiteY2" fmla="*/ 214 h 565576"/>
                <a:gd name="connsiteX3" fmla="*/ 565363 w 1130726"/>
                <a:gd name="connsiteY3" fmla="*/ 565576 h 565576"/>
                <a:gd name="connsiteX4" fmla="*/ 0 w 1130726"/>
                <a:gd name="connsiteY4" fmla="*/ 214 h 5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6" h="565576">
                  <a:moveTo>
                    <a:pt x="22"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Freeform 52">
              <a:extLst>
                <a:ext uri="{FF2B5EF4-FFF2-40B4-BE49-F238E27FC236}">
                  <a16:creationId xmlns:a16="http://schemas.microsoft.com/office/drawing/2014/main" id="{6751D5A0-C90A-0A44-8654-CFE1B719B353}"/>
                </a:ext>
              </a:extLst>
            </p:cNvPr>
            <p:cNvSpPr/>
            <p:nvPr/>
          </p:nvSpPr>
          <p:spPr>
            <a:xfrm>
              <a:off x="10289984" y="6292426"/>
              <a:ext cx="1130724" cy="565575"/>
            </a:xfrm>
            <a:custGeom>
              <a:avLst/>
              <a:gdLst>
                <a:gd name="connsiteX0" fmla="*/ 565362 w 1130724"/>
                <a:gd name="connsiteY0" fmla="*/ 0 h 565575"/>
                <a:gd name="connsiteX1" fmla="*/ 1130724 w 1130724"/>
                <a:gd name="connsiteY1" fmla="*/ 565362 h 565575"/>
                <a:gd name="connsiteX2" fmla="*/ 1130703 w 1130724"/>
                <a:gd name="connsiteY2" fmla="*/ 565575 h 565575"/>
                <a:gd name="connsiteX3" fmla="*/ 21 w 1130724"/>
                <a:gd name="connsiteY3" fmla="*/ 565575 h 565575"/>
                <a:gd name="connsiteX4" fmla="*/ 0 w 1130724"/>
                <a:gd name="connsiteY4" fmla="*/ 565362 h 565575"/>
                <a:gd name="connsiteX5" fmla="*/ 565362 w 1130724"/>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75">
                  <a:moveTo>
                    <a:pt x="565362" y="0"/>
                  </a:moveTo>
                  <a:cubicBezTo>
                    <a:pt x="877603" y="0"/>
                    <a:pt x="1130724" y="253121"/>
                    <a:pt x="1130724" y="565362"/>
                  </a:cubicBezTo>
                  <a:lnTo>
                    <a:pt x="1130703" y="565575"/>
                  </a:lnTo>
                  <a:lnTo>
                    <a:pt x="21" y="565575"/>
                  </a:lnTo>
                  <a:lnTo>
                    <a:pt x="0" y="565362"/>
                  </a:lnTo>
                  <a:cubicBezTo>
                    <a:pt x="0" y="253121"/>
                    <a:pt x="253121"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Oval 53">
              <a:extLst>
                <a:ext uri="{FF2B5EF4-FFF2-40B4-BE49-F238E27FC236}">
                  <a16:creationId xmlns:a16="http://schemas.microsoft.com/office/drawing/2014/main" id="{0F0FA086-0D80-B74A-9B37-5EACDE30D61F}"/>
                </a:ext>
              </a:extLst>
            </p:cNvPr>
            <p:cNvSpPr/>
            <p:nvPr/>
          </p:nvSpPr>
          <p:spPr>
            <a:xfrm>
              <a:off x="10289984" y="4920911"/>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7022E302-2A55-8844-A50B-DC16D075E16B}"/>
                </a:ext>
              </a:extLst>
            </p:cNvPr>
            <p:cNvSpPr/>
            <p:nvPr/>
          </p:nvSpPr>
          <p:spPr>
            <a:xfrm>
              <a:off x="10289984"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F4B325F5-A048-2843-A40B-3B2B31ECED76}"/>
                </a:ext>
              </a:extLst>
            </p:cNvPr>
            <p:cNvSpPr/>
            <p:nvPr/>
          </p:nvSpPr>
          <p:spPr>
            <a:xfrm>
              <a:off x="10289984" y="80636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a:extLst>
                <a:ext uri="{FF2B5EF4-FFF2-40B4-BE49-F238E27FC236}">
                  <a16:creationId xmlns:a16="http://schemas.microsoft.com/office/drawing/2014/main" id="{7707B616-7E85-5442-B46B-AF9426A7A0E9}"/>
                </a:ext>
              </a:extLst>
            </p:cNvPr>
            <p:cNvSpPr/>
            <p:nvPr/>
          </p:nvSpPr>
          <p:spPr>
            <a:xfrm>
              <a:off x="10289983" y="0"/>
              <a:ext cx="1130726" cy="565576"/>
            </a:xfrm>
            <a:custGeom>
              <a:avLst/>
              <a:gdLst>
                <a:gd name="connsiteX0" fmla="*/ 21 w 1130726"/>
                <a:gd name="connsiteY0" fmla="*/ 0 h 565576"/>
                <a:gd name="connsiteX1" fmla="*/ 1130704 w 1130726"/>
                <a:gd name="connsiteY1" fmla="*/ 0 h 565576"/>
                <a:gd name="connsiteX2" fmla="*/ 1130726 w 1130726"/>
                <a:gd name="connsiteY2" fmla="*/ 214 h 565576"/>
                <a:gd name="connsiteX3" fmla="*/ 565363 w 1130726"/>
                <a:gd name="connsiteY3" fmla="*/ 565576 h 565576"/>
                <a:gd name="connsiteX4" fmla="*/ 0 w 1130726"/>
                <a:gd name="connsiteY4" fmla="*/ 214 h 5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6" h="565576">
                  <a:moveTo>
                    <a:pt x="21"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57">
              <a:extLst>
                <a:ext uri="{FF2B5EF4-FFF2-40B4-BE49-F238E27FC236}">
                  <a16:creationId xmlns:a16="http://schemas.microsoft.com/office/drawing/2014/main" id="{08914A00-D181-5847-A150-77CE67F94369}"/>
                </a:ext>
              </a:extLst>
            </p:cNvPr>
            <p:cNvSpPr/>
            <p:nvPr/>
          </p:nvSpPr>
          <p:spPr>
            <a:xfrm>
              <a:off x="11652854" y="6295069"/>
              <a:ext cx="539146" cy="562931"/>
            </a:xfrm>
            <a:custGeom>
              <a:avLst/>
              <a:gdLst>
                <a:gd name="connsiteX0" fmla="*/ 539146 w 539146"/>
                <a:gd name="connsiteY0" fmla="*/ 0 h 562931"/>
                <a:gd name="connsiteX1" fmla="*/ 539146 w 539146"/>
                <a:gd name="connsiteY1" fmla="*/ 562931 h 562931"/>
                <a:gd name="connsiteX2" fmla="*/ 21 w 539146"/>
                <a:gd name="connsiteY2" fmla="*/ 562931 h 562931"/>
                <a:gd name="connsiteX3" fmla="*/ 0 w 539146"/>
                <a:gd name="connsiteY3" fmla="*/ 562719 h 562931"/>
                <a:gd name="connsiteX4" fmla="*/ 451422 w 539146"/>
                <a:gd name="connsiteY4" fmla="*/ 8843 h 562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6" h="562931">
                  <a:moveTo>
                    <a:pt x="539146" y="0"/>
                  </a:moveTo>
                  <a:lnTo>
                    <a:pt x="539146" y="562931"/>
                  </a:lnTo>
                  <a:lnTo>
                    <a:pt x="21" y="562931"/>
                  </a:lnTo>
                  <a:lnTo>
                    <a:pt x="0" y="562719"/>
                  </a:lnTo>
                  <a:cubicBezTo>
                    <a:pt x="0" y="289508"/>
                    <a:pt x="193796" y="61561"/>
                    <a:pt x="451422"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9" name="Freeform 58">
              <a:extLst>
                <a:ext uri="{FF2B5EF4-FFF2-40B4-BE49-F238E27FC236}">
                  <a16:creationId xmlns:a16="http://schemas.microsoft.com/office/drawing/2014/main" id="{DAF2D976-5F49-2848-B465-C85708A6D706}"/>
                </a:ext>
              </a:extLst>
            </p:cNvPr>
            <p:cNvSpPr/>
            <p:nvPr/>
          </p:nvSpPr>
          <p:spPr>
            <a:xfrm>
              <a:off x="11652853" y="4923555"/>
              <a:ext cx="539147" cy="1125439"/>
            </a:xfrm>
            <a:custGeom>
              <a:avLst/>
              <a:gdLst>
                <a:gd name="connsiteX0" fmla="*/ 539147 w 539147"/>
                <a:gd name="connsiteY0" fmla="*/ 0 h 1125439"/>
                <a:gd name="connsiteX1" fmla="*/ 539147 w 539147"/>
                <a:gd name="connsiteY1" fmla="*/ 1125439 h 1125439"/>
                <a:gd name="connsiteX2" fmla="*/ 451423 w 539147"/>
                <a:gd name="connsiteY2" fmla="*/ 1116595 h 1125439"/>
                <a:gd name="connsiteX3" fmla="*/ 0 w 539147"/>
                <a:gd name="connsiteY3" fmla="*/ 562719 h 1125439"/>
                <a:gd name="connsiteX4" fmla="*/ 451423 w 539147"/>
                <a:gd name="connsiteY4" fmla="*/ 8843 h 112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9">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0" name="Freeform 59">
              <a:extLst>
                <a:ext uri="{FF2B5EF4-FFF2-40B4-BE49-F238E27FC236}">
                  <a16:creationId xmlns:a16="http://schemas.microsoft.com/office/drawing/2014/main" id="{5E333474-B850-354C-A2E2-01735C948D47}"/>
                </a:ext>
              </a:extLst>
            </p:cNvPr>
            <p:cNvSpPr/>
            <p:nvPr/>
          </p:nvSpPr>
          <p:spPr>
            <a:xfrm>
              <a:off x="11652853" y="3552039"/>
              <a:ext cx="539147" cy="1125438"/>
            </a:xfrm>
            <a:custGeom>
              <a:avLst/>
              <a:gdLst>
                <a:gd name="connsiteX0" fmla="*/ 539147 w 539147"/>
                <a:gd name="connsiteY0" fmla="*/ 0 h 1125438"/>
                <a:gd name="connsiteX1" fmla="*/ 539147 w 539147"/>
                <a:gd name="connsiteY1" fmla="*/ 1125438 h 1125438"/>
                <a:gd name="connsiteX2" fmla="*/ 451423 w 539147"/>
                <a:gd name="connsiteY2" fmla="*/ 1116595 h 1125438"/>
                <a:gd name="connsiteX3" fmla="*/ 0 w 539147"/>
                <a:gd name="connsiteY3" fmla="*/ 562719 h 1125438"/>
                <a:gd name="connsiteX4" fmla="*/ 451423 w 539147"/>
                <a:gd name="connsiteY4" fmla="*/ 8843 h 1125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8">
                  <a:moveTo>
                    <a:pt x="539147" y="0"/>
                  </a:moveTo>
                  <a:lnTo>
                    <a:pt x="539147" y="1125438"/>
                  </a:lnTo>
                  <a:lnTo>
                    <a:pt x="451423" y="1116595"/>
                  </a:lnTo>
                  <a:cubicBezTo>
                    <a:pt x="193797" y="1063877"/>
                    <a:pt x="0" y="835930"/>
                    <a:pt x="0" y="562719"/>
                  </a:cubicBezTo>
                  <a:cubicBezTo>
                    <a:pt x="0" y="289508"/>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1" name="Freeform 60">
              <a:extLst>
                <a:ext uri="{FF2B5EF4-FFF2-40B4-BE49-F238E27FC236}">
                  <a16:creationId xmlns:a16="http://schemas.microsoft.com/office/drawing/2014/main" id="{BC25646C-71B3-4A44-A4FE-C3CABE5580BB}"/>
                </a:ext>
              </a:extLst>
            </p:cNvPr>
            <p:cNvSpPr/>
            <p:nvPr/>
          </p:nvSpPr>
          <p:spPr>
            <a:xfrm>
              <a:off x="11652853" y="2180524"/>
              <a:ext cx="539147" cy="1125438"/>
            </a:xfrm>
            <a:custGeom>
              <a:avLst/>
              <a:gdLst>
                <a:gd name="connsiteX0" fmla="*/ 539147 w 539147"/>
                <a:gd name="connsiteY0" fmla="*/ 0 h 1125438"/>
                <a:gd name="connsiteX1" fmla="*/ 539147 w 539147"/>
                <a:gd name="connsiteY1" fmla="*/ 1125438 h 1125438"/>
                <a:gd name="connsiteX2" fmla="*/ 451423 w 539147"/>
                <a:gd name="connsiteY2" fmla="*/ 1116595 h 1125438"/>
                <a:gd name="connsiteX3" fmla="*/ 0 w 539147"/>
                <a:gd name="connsiteY3" fmla="*/ 562719 h 1125438"/>
                <a:gd name="connsiteX4" fmla="*/ 451423 w 539147"/>
                <a:gd name="connsiteY4" fmla="*/ 8843 h 1125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8">
                  <a:moveTo>
                    <a:pt x="539147" y="0"/>
                  </a:moveTo>
                  <a:lnTo>
                    <a:pt x="539147" y="1125438"/>
                  </a:lnTo>
                  <a:lnTo>
                    <a:pt x="451423" y="1116595"/>
                  </a:lnTo>
                  <a:cubicBezTo>
                    <a:pt x="193797" y="1063877"/>
                    <a:pt x="0" y="835930"/>
                    <a:pt x="0" y="562719"/>
                  </a:cubicBezTo>
                  <a:cubicBezTo>
                    <a:pt x="0" y="289509"/>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Freeform 61">
              <a:extLst>
                <a:ext uri="{FF2B5EF4-FFF2-40B4-BE49-F238E27FC236}">
                  <a16:creationId xmlns:a16="http://schemas.microsoft.com/office/drawing/2014/main" id="{B598CFE9-67EE-E342-9EF7-F40A1E0BE59E}"/>
                </a:ext>
              </a:extLst>
            </p:cNvPr>
            <p:cNvSpPr/>
            <p:nvPr/>
          </p:nvSpPr>
          <p:spPr>
            <a:xfrm>
              <a:off x="11652853" y="809010"/>
              <a:ext cx="539147" cy="1125439"/>
            </a:xfrm>
            <a:custGeom>
              <a:avLst/>
              <a:gdLst>
                <a:gd name="connsiteX0" fmla="*/ 539147 w 539147"/>
                <a:gd name="connsiteY0" fmla="*/ 0 h 1125439"/>
                <a:gd name="connsiteX1" fmla="*/ 539147 w 539147"/>
                <a:gd name="connsiteY1" fmla="*/ 1125439 h 1125439"/>
                <a:gd name="connsiteX2" fmla="*/ 451423 w 539147"/>
                <a:gd name="connsiteY2" fmla="*/ 1116595 h 1125439"/>
                <a:gd name="connsiteX3" fmla="*/ 0 w 539147"/>
                <a:gd name="connsiteY3" fmla="*/ 562719 h 1125439"/>
                <a:gd name="connsiteX4" fmla="*/ 451423 w 539147"/>
                <a:gd name="connsiteY4" fmla="*/ 8843 h 112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9">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Freeform 62">
              <a:extLst>
                <a:ext uri="{FF2B5EF4-FFF2-40B4-BE49-F238E27FC236}">
                  <a16:creationId xmlns:a16="http://schemas.microsoft.com/office/drawing/2014/main" id="{1E29AD13-94FE-1349-A28E-10F6E780F510}"/>
                </a:ext>
              </a:extLst>
            </p:cNvPr>
            <p:cNvSpPr/>
            <p:nvPr/>
          </p:nvSpPr>
          <p:spPr>
            <a:xfrm>
              <a:off x="11652853" y="1"/>
              <a:ext cx="539147" cy="562933"/>
            </a:xfrm>
            <a:custGeom>
              <a:avLst/>
              <a:gdLst>
                <a:gd name="connsiteX0" fmla="*/ 22 w 539147"/>
                <a:gd name="connsiteY0" fmla="*/ 0 h 562933"/>
                <a:gd name="connsiteX1" fmla="*/ 539147 w 539147"/>
                <a:gd name="connsiteY1" fmla="*/ 0 h 562933"/>
                <a:gd name="connsiteX2" fmla="*/ 539147 w 539147"/>
                <a:gd name="connsiteY2" fmla="*/ 562933 h 562933"/>
                <a:gd name="connsiteX3" fmla="*/ 451423 w 539147"/>
                <a:gd name="connsiteY3" fmla="*/ 554090 h 562933"/>
                <a:gd name="connsiteX4" fmla="*/ 0 w 539147"/>
                <a:gd name="connsiteY4" fmla="*/ 214 h 562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562933">
                  <a:moveTo>
                    <a:pt x="22" y="0"/>
                  </a:moveTo>
                  <a:lnTo>
                    <a:pt x="539147" y="0"/>
                  </a:lnTo>
                  <a:lnTo>
                    <a:pt x="539147" y="562933"/>
                  </a:lnTo>
                  <a:lnTo>
                    <a:pt x="451423" y="554090"/>
                  </a:lnTo>
                  <a:cubicBezTo>
                    <a:pt x="193797" y="501372"/>
                    <a:pt x="0" y="273425"/>
                    <a:pt x="0" y="214"/>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B650648E-B4D5-4145-84E7-46B5793EA68B}"/>
              </a:ext>
            </a:extLst>
          </p:cNvPr>
          <p:cNvSpPr>
            <a:spLocks noGrp="1"/>
          </p:cNvSpPr>
          <p:nvPr>
            <p:ph type="title"/>
          </p:nvPr>
        </p:nvSpPr>
        <p:spPr>
          <a:xfrm>
            <a:off x="565150" y="768351"/>
            <a:ext cx="5066001" cy="2334768"/>
          </a:xfrm>
        </p:spPr>
        <p:txBody>
          <a:bodyPr anchor="t"/>
          <a:lstStyle>
            <a:lvl1pPr>
              <a:defRPr sz="4800"/>
            </a:lvl1pPr>
          </a:lstStyle>
          <a:p>
            <a:r>
              <a:rPr lang="en-US"/>
              <a:t>Click to edit Master title style</a:t>
            </a:r>
          </a:p>
        </p:txBody>
      </p:sp>
      <p:sp>
        <p:nvSpPr>
          <p:cNvPr id="3" name="Text Placeholder 2">
            <a:extLst>
              <a:ext uri="{FF2B5EF4-FFF2-40B4-BE49-F238E27FC236}">
                <a16:creationId xmlns:a16="http://schemas.microsoft.com/office/drawing/2014/main" id="{3E3B92A6-7558-3148-B855-5BC58B4159C5}"/>
              </a:ext>
            </a:extLst>
          </p:cNvPr>
          <p:cNvSpPr>
            <a:spLocks noGrp="1"/>
          </p:cNvSpPr>
          <p:nvPr>
            <p:ph type="body" idx="1"/>
          </p:nvPr>
        </p:nvSpPr>
        <p:spPr>
          <a:xfrm>
            <a:off x="565150" y="4255453"/>
            <a:ext cx="5066001" cy="1500187"/>
          </a:xfrm>
        </p:spPr>
        <p:txBody>
          <a:bodyPr anchor="b"/>
          <a:lstStyle>
            <a:lvl1pPr marL="0" indent="0">
              <a:buNone/>
              <a:defRPr sz="2400">
                <a:solidFill>
                  <a:schemeClr val="bg1">
                    <a:lumMod val="6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3A0B541-D211-974B-97FE-C1F9473ABE9D}"/>
              </a:ext>
            </a:extLst>
          </p:cNvPr>
          <p:cNvSpPr>
            <a:spLocks noGrp="1"/>
          </p:cNvSpPr>
          <p:nvPr>
            <p:ph type="dt" sz="half" idx="10"/>
          </p:nvPr>
        </p:nvSpPr>
        <p:spPr/>
        <p:txBody>
          <a:bodyPr/>
          <a:lstStyle/>
          <a:p>
            <a:fld id="{A5B0A250-5CC0-1746-B209-08E8B0DAE6AF}" type="datetimeFigureOut">
              <a:rPr lang="en-US" smtClean="0"/>
              <a:t>9/4/24</a:t>
            </a:fld>
            <a:endParaRPr lang="en-US"/>
          </a:p>
        </p:txBody>
      </p:sp>
      <p:sp>
        <p:nvSpPr>
          <p:cNvPr id="5" name="Footer Placeholder 4">
            <a:extLst>
              <a:ext uri="{FF2B5EF4-FFF2-40B4-BE49-F238E27FC236}">
                <a16:creationId xmlns:a16="http://schemas.microsoft.com/office/drawing/2014/main" id="{A1727FB0-D95A-D543-8E29-6E5F22B491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9C4404-F49D-9F48-A10B-1F60870B4450}"/>
              </a:ext>
            </a:extLst>
          </p:cNvPr>
          <p:cNvSpPr>
            <a:spLocks noGrp="1"/>
          </p:cNvSpPr>
          <p:nvPr>
            <p:ph type="sldNum" sz="quarter" idx="12"/>
          </p:nvPr>
        </p:nvSpPr>
        <p:spPr>
          <a:xfrm>
            <a:off x="4817335" y="6141085"/>
            <a:ext cx="813816" cy="365125"/>
          </a:xfrm>
        </p:spPr>
        <p:txBody>
          <a:bodyPr/>
          <a:lstStyle/>
          <a:p>
            <a:fld id="{49ABCAEC-7D34-E549-A96E-FCEDAADBE4B0}" type="slidenum">
              <a:rPr lang="en-US" smtClean="0"/>
              <a:t>‹#›</a:t>
            </a:fld>
            <a:endParaRPr lang="en-US"/>
          </a:p>
        </p:txBody>
      </p:sp>
      <p:cxnSp>
        <p:nvCxnSpPr>
          <p:cNvPr id="7" name="Straight Connector 6">
            <a:extLst>
              <a:ext uri="{FF2B5EF4-FFF2-40B4-BE49-F238E27FC236}">
                <a16:creationId xmlns:a16="http://schemas.microsoft.com/office/drawing/2014/main" id="{2D6A1FD1-D82F-3141-8687-8D7C0631C215}"/>
              </a:ext>
            </a:extLst>
          </p:cNvPr>
          <p:cNvCxnSpPr>
            <a:cxnSpLocks/>
          </p:cNvCxnSpPr>
          <p:nvPr/>
        </p:nvCxnSpPr>
        <p:spPr>
          <a:xfrm>
            <a:off x="565150" y="6087110"/>
            <a:ext cx="5066001"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4754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442ECFEB-12CF-4C4F-BC8A-5816C27CA565}"/>
              </a:ext>
            </a:extLst>
          </p:cNvPr>
          <p:cNvGrpSpPr/>
          <p:nvPr/>
        </p:nvGrpSpPr>
        <p:grpSpPr>
          <a:xfrm>
            <a:off x="10290315" y="0"/>
            <a:ext cx="1901686" cy="6858000"/>
            <a:chOff x="10290315" y="0"/>
            <a:chExt cx="1901686" cy="6858000"/>
          </a:xfrm>
        </p:grpSpPr>
        <p:sp>
          <p:nvSpPr>
            <p:cNvPr id="18" name="Oval 17">
              <a:extLst>
                <a:ext uri="{FF2B5EF4-FFF2-40B4-BE49-F238E27FC236}">
                  <a16:creationId xmlns:a16="http://schemas.microsoft.com/office/drawing/2014/main" id="{626C9482-2804-144B-88B2-0AF191BD757D}"/>
                </a:ext>
              </a:extLst>
            </p:cNvPr>
            <p:cNvSpPr/>
            <p:nvPr/>
          </p:nvSpPr>
          <p:spPr>
            <a:xfrm>
              <a:off x="10290315" y="806362"/>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a:extLst>
                <a:ext uri="{FF2B5EF4-FFF2-40B4-BE49-F238E27FC236}">
                  <a16:creationId xmlns:a16="http://schemas.microsoft.com/office/drawing/2014/main" id="{71363F79-96BD-9240-86E2-DF26C9C2437D}"/>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153F0BF1-DA57-1D49-82F0-802F4D385A85}"/>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0">
              <a:extLst>
                <a:ext uri="{FF2B5EF4-FFF2-40B4-BE49-F238E27FC236}">
                  <a16:creationId xmlns:a16="http://schemas.microsoft.com/office/drawing/2014/main" id="{8CD42A1B-A03A-C946-8A2A-CE437EA433FD}"/>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5591FE00-3AAF-9B4B-8107-E94D50828227}"/>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22">
              <a:extLst>
                <a:ext uri="{FF2B5EF4-FFF2-40B4-BE49-F238E27FC236}">
                  <a16:creationId xmlns:a16="http://schemas.microsoft.com/office/drawing/2014/main" id="{149E92E9-89A7-4842-B271-411C7DF75D2D}"/>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a:extLst>
                <a:ext uri="{FF2B5EF4-FFF2-40B4-BE49-F238E27FC236}">
                  <a16:creationId xmlns:a16="http://schemas.microsoft.com/office/drawing/2014/main" id="{4DC29C99-0841-9F46-AB1A-E9751DFE4487}"/>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EE0AB684-BDA8-014B-8DCC-125F8B8DCEE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540E05-0F5F-6243-AD57-66BFC33ADBAC}"/>
              </a:ext>
            </a:extLst>
          </p:cNvPr>
          <p:cNvSpPr>
            <a:spLocks noGrp="1"/>
          </p:cNvSpPr>
          <p:nvPr>
            <p:ph sz="half" idx="1"/>
          </p:nvPr>
        </p:nvSpPr>
        <p:spPr>
          <a:xfrm>
            <a:off x="562851" y="2365755"/>
            <a:ext cx="5239512" cy="33954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170B3A4-11FE-D94C-9B93-255E36231064}"/>
              </a:ext>
            </a:extLst>
          </p:cNvPr>
          <p:cNvSpPr>
            <a:spLocks noGrp="1"/>
          </p:cNvSpPr>
          <p:nvPr>
            <p:ph sz="half" idx="2"/>
          </p:nvPr>
        </p:nvSpPr>
        <p:spPr>
          <a:xfrm>
            <a:off x="6389638" y="2365755"/>
            <a:ext cx="5239512" cy="33954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67BEEAF-F881-6E48-84AF-E5CEEF1C7167}"/>
              </a:ext>
            </a:extLst>
          </p:cNvPr>
          <p:cNvSpPr>
            <a:spLocks noGrp="1"/>
          </p:cNvSpPr>
          <p:nvPr>
            <p:ph type="dt" sz="half" idx="10"/>
          </p:nvPr>
        </p:nvSpPr>
        <p:spPr/>
        <p:txBody>
          <a:bodyPr/>
          <a:lstStyle/>
          <a:p>
            <a:fld id="{A5B0A250-5CC0-1746-B209-08E8B0DAE6AF}" type="datetimeFigureOut">
              <a:rPr lang="en-US" smtClean="0"/>
              <a:t>9/4/24</a:t>
            </a:fld>
            <a:endParaRPr lang="en-US"/>
          </a:p>
        </p:txBody>
      </p:sp>
      <p:sp>
        <p:nvSpPr>
          <p:cNvPr id="6" name="Footer Placeholder 5">
            <a:extLst>
              <a:ext uri="{FF2B5EF4-FFF2-40B4-BE49-F238E27FC236}">
                <a16:creationId xmlns:a16="http://schemas.microsoft.com/office/drawing/2014/main" id="{9C472753-1CC3-9244-9AF0-6927018A64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DD55D0-FCC7-AC42-9810-9B49E3348958}"/>
              </a:ext>
            </a:extLst>
          </p:cNvPr>
          <p:cNvSpPr>
            <a:spLocks noGrp="1"/>
          </p:cNvSpPr>
          <p:nvPr>
            <p:ph type="sldNum" sz="quarter" idx="12"/>
          </p:nvPr>
        </p:nvSpPr>
        <p:spPr/>
        <p:txBody>
          <a:bodyPr/>
          <a:lstStyle/>
          <a:p>
            <a:fld id="{49ABCAEC-7D34-E549-A96E-FCEDAADBE4B0}" type="slidenum">
              <a:rPr lang="en-US" smtClean="0"/>
              <a:t>‹#›</a:t>
            </a:fld>
            <a:endParaRPr lang="en-US"/>
          </a:p>
        </p:txBody>
      </p:sp>
      <p:cxnSp>
        <p:nvCxnSpPr>
          <p:cNvPr id="8" name="Straight Connector 7">
            <a:extLst>
              <a:ext uri="{FF2B5EF4-FFF2-40B4-BE49-F238E27FC236}">
                <a16:creationId xmlns:a16="http://schemas.microsoft.com/office/drawing/2014/main" id="{5FC736C3-88FB-244C-83B8-B2856998D221}"/>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19721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B7D16A9C-7411-5242-A59C-816B8907E3BE}"/>
              </a:ext>
            </a:extLst>
          </p:cNvPr>
          <p:cNvGrpSpPr/>
          <p:nvPr/>
        </p:nvGrpSpPr>
        <p:grpSpPr>
          <a:xfrm>
            <a:off x="10290315" y="0"/>
            <a:ext cx="1901686" cy="6858000"/>
            <a:chOff x="10290315" y="0"/>
            <a:chExt cx="1901686" cy="6858000"/>
          </a:xfrm>
        </p:grpSpPr>
        <p:sp>
          <p:nvSpPr>
            <p:cNvPr id="20" name="Oval 19">
              <a:extLst>
                <a:ext uri="{FF2B5EF4-FFF2-40B4-BE49-F238E27FC236}">
                  <a16:creationId xmlns:a16="http://schemas.microsoft.com/office/drawing/2014/main" id="{A997260B-7D44-7049-B605-7FD6E6CE5612}"/>
                </a:ext>
              </a:extLst>
            </p:cNvPr>
            <p:cNvSpPr/>
            <p:nvPr/>
          </p:nvSpPr>
          <p:spPr>
            <a:xfrm>
              <a:off x="10290315" y="806362"/>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a:extLst>
                <a:ext uri="{FF2B5EF4-FFF2-40B4-BE49-F238E27FC236}">
                  <a16:creationId xmlns:a16="http://schemas.microsoft.com/office/drawing/2014/main" id="{5D6AF601-77C3-D74A-B1E5-7F33703A6927}"/>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4DFCA921-0F9E-2E41-A285-75409E25501A}"/>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22">
              <a:extLst>
                <a:ext uri="{FF2B5EF4-FFF2-40B4-BE49-F238E27FC236}">
                  <a16:creationId xmlns:a16="http://schemas.microsoft.com/office/drawing/2014/main" id="{120B9E03-438B-FC42-9DA1-835D5BC3FE88}"/>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a:extLst>
                <a:ext uri="{FF2B5EF4-FFF2-40B4-BE49-F238E27FC236}">
                  <a16:creationId xmlns:a16="http://schemas.microsoft.com/office/drawing/2014/main" id="{4D670E1F-61CD-8940-A898-6D5092A78BB9}"/>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24">
              <a:extLst>
                <a:ext uri="{FF2B5EF4-FFF2-40B4-BE49-F238E27FC236}">
                  <a16:creationId xmlns:a16="http://schemas.microsoft.com/office/drawing/2014/main" id="{080C64CF-0C6A-3449-9709-AE038C4A7995}"/>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a:extLst>
                <a:ext uri="{FF2B5EF4-FFF2-40B4-BE49-F238E27FC236}">
                  <a16:creationId xmlns:a16="http://schemas.microsoft.com/office/drawing/2014/main" id="{FEC46D5B-957F-A24C-8E36-CC71F660EC8B}"/>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9058182F-7B5E-FD42-AFC6-A3848D8332AC}"/>
              </a:ext>
            </a:extLst>
          </p:cNvPr>
          <p:cNvSpPr>
            <a:spLocks noGrp="1"/>
          </p:cNvSpPr>
          <p:nvPr>
            <p:ph type="title"/>
          </p:nvPr>
        </p:nvSpPr>
        <p:spPr>
          <a:xfrm>
            <a:off x="566928" y="768096"/>
            <a:ext cx="7333488" cy="1271016"/>
          </a:xfrm>
        </p:spPr>
        <p:txBody>
          <a:bodyPr/>
          <a:lstStyle/>
          <a:p>
            <a:r>
              <a:rPr lang="en-US"/>
              <a:t>Click to edit Master title style</a:t>
            </a:r>
          </a:p>
        </p:txBody>
      </p:sp>
      <p:sp>
        <p:nvSpPr>
          <p:cNvPr id="3" name="Text Placeholder 2">
            <a:extLst>
              <a:ext uri="{FF2B5EF4-FFF2-40B4-BE49-F238E27FC236}">
                <a16:creationId xmlns:a16="http://schemas.microsoft.com/office/drawing/2014/main" id="{1FD9E4DE-75C0-C841-A68D-9D7BBAD76C5E}"/>
              </a:ext>
            </a:extLst>
          </p:cNvPr>
          <p:cNvSpPr>
            <a:spLocks noGrp="1"/>
          </p:cNvSpPr>
          <p:nvPr>
            <p:ph type="body" idx="1"/>
          </p:nvPr>
        </p:nvSpPr>
        <p:spPr>
          <a:xfrm>
            <a:off x="562149" y="2365756"/>
            <a:ext cx="523951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5C87F7-356E-9E43-97A0-D972B22853DA}"/>
              </a:ext>
            </a:extLst>
          </p:cNvPr>
          <p:cNvSpPr>
            <a:spLocks noGrp="1"/>
          </p:cNvSpPr>
          <p:nvPr>
            <p:ph sz="half" idx="2"/>
          </p:nvPr>
        </p:nvSpPr>
        <p:spPr>
          <a:xfrm>
            <a:off x="562149" y="3189668"/>
            <a:ext cx="5239512" cy="2571557"/>
          </a:xfrm>
        </p:spPr>
        <p:txBody>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DAB4C28-30CB-CC4E-A25E-F4FEFA49BCA5}"/>
              </a:ext>
            </a:extLst>
          </p:cNvPr>
          <p:cNvSpPr>
            <a:spLocks noGrp="1"/>
          </p:cNvSpPr>
          <p:nvPr>
            <p:ph type="body" sz="quarter" idx="3"/>
          </p:nvPr>
        </p:nvSpPr>
        <p:spPr>
          <a:xfrm>
            <a:off x="6383066" y="2365756"/>
            <a:ext cx="523951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9ED0191-963B-1E4C-BEC5-9B42E39514A3}"/>
              </a:ext>
            </a:extLst>
          </p:cNvPr>
          <p:cNvSpPr>
            <a:spLocks noGrp="1"/>
          </p:cNvSpPr>
          <p:nvPr>
            <p:ph sz="quarter" idx="4"/>
          </p:nvPr>
        </p:nvSpPr>
        <p:spPr>
          <a:xfrm>
            <a:off x="6383066" y="3189668"/>
            <a:ext cx="5239512" cy="2571557"/>
          </a:xfrm>
        </p:spPr>
        <p:txBody>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F0E0BED-3EB7-BB4A-A556-FA967FB0115F}"/>
              </a:ext>
            </a:extLst>
          </p:cNvPr>
          <p:cNvSpPr>
            <a:spLocks noGrp="1"/>
          </p:cNvSpPr>
          <p:nvPr>
            <p:ph type="dt" sz="half" idx="10"/>
          </p:nvPr>
        </p:nvSpPr>
        <p:spPr/>
        <p:txBody>
          <a:bodyPr/>
          <a:lstStyle/>
          <a:p>
            <a:fld id="{A5B0A250-5CC0-1746-B209-08E8B0DAE6AF}" type="datetimeFigureOut">
              <a:rPr lang="en-US" smtClean="0"/>
              <a:t>9/4/24</a:t>
            </a:fld>
            <a:endParaRPr lang="en-US"/>
          </a:p>
        </p:txBody>
      </p:sp>
      <p:sp>
        <p:nvSpPr>
          <p:cNvPr id="8" name="Footer Placeholder 7">
            <a:extLst>
              <a:ext uri="{FF2B5EF4-FFF2-40B4-BE49-F238E27FC236}">
                <a16:creationId xmlns:a16="http://schemas.microsoft.com/office/drawing/2014/main" id="{B6A2466A-4D90-174C-B382-AC4674D7215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6EADE49-8082-214B-9742-5EE8DA2E9FFE}"/>
              </a:ext>
            </a:extLst>
          </p:cNvPr>
          <p:cNvSpPr>
            <a:spLocks noGrp="1"/>
          </p:cNvSpPr>
          <p:nvPr>
            <p:ph type="sldNum" sz="quarter" idx="12"/>
          </p:nvPr>
        </p:nvSpPr>
        <p:spPr/>
        <p:txBody>
          <a:bodyPr/>
          <a:lstStyle/>
          <a:p>
            <a:fld id="{49ABCAEC-7D34-E549-A96E-FCEDAADBE4B0}" type="slidenum">
              <a:rPr lang="en-US" smtClean="0"/>
              <a:t>‹#›</a:t>
            </a:fld>
            <a:endParaRPr lang="en-US"/>
          </a:p>
        </p:txBody>
      </p:sp>
      <p:cxnSp>
        <p:nvCxnSpPr>
          <p:cNvPr id="10" name="Straight Connector 9">
            <a:extLst>
              <a:ext uri="{FF2B5EF4-FFF2-40B4-BE49-F238E27FC236}">
                <a16:creationId xmlns:a16="http://schemas.microsoft.com/office/drawing/2014/main" id="{75E39200-18D5-014B-BAB8-FF5D0BA15E0C}"/>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64021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D7DF52F6-A06E-0343-95B8-DAAC38DB4B8C}"/>
              </a:ext>
            </a:extLst>
          </p:cNvPr>
          <p:cNvGrpSpPr/>
          <p:nvPr/>
        </p:nvGrpSpPr>
        <p:grpSpPr>
          <a:xfrm>
            <a:off x="10290315" y="0"/>
            <a:ext cx="1901686" cy="6858000"/>
            <a:chOff x="10290315" y="0"/>
            <a:chExt cx="1901686" cy="6858000"/>
          </a:xfrm>
        </p:grpSpPr>
        <p:sp>
          <p:nvSpPr>
            <p:cNvPr id="16" name="Oval 15">
              <a:extLst>
                <a:ext uri="{FF2B5EF4-FFF2-40B4-BE49-F238E27FC236}">
                  <a16:creationId xmlns:a16="http://schemas.microsoft.com/office/drawing/2014/main" id="{67092C52-7052-0749-9DA0-9374DBF495AE}"/>
                </a:ext>
              </a:extLst>
            </p:cNvPr>
            <p:cNvSpPr/>
            <p:nvPr/>
          </p:nvSpPr>
          <p:spPr>
            <a:xfrm>
              <a:off x="10290315" y="806362"/>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a:extLst>
                <a:ext uri="{FF2B5EF4-FFF2-40B4-BE49-F238E27FC236}">
                  <a16:creationId xmlns:a16="http://schemas.microsoft.com/office/drawing/2014/main" id="{C64E1C2F-81E1-C44D-859C-946596C950F2}"/>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17">
              <a:extLst>
                <a:ext uri="{FF2B5EF4-FFF2-40B4-BE49-F238E27FC236}">
                  <a16:creationId xmlns:a16="http://schemas.microsoft.com/office/drawing/2014/main" id="{53626485-4263-0A44-9561-E278A7056C33}"/>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a:extLst>
                <a:ext uri="{FF2B5EF4-FFF2-40B4-BE49-F238E27FC236}">
                  <a16:creationId xmlns:a16="http://schemas.microsoft.com/office/drawing/2014/main" id="{7D45AAB5-3CCC-DE4A-A962-3702911B55CC}"/>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8CAFB16F-8EDE-D44F-A51E-34EDC41E7404}"/>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0">
              <a:extLst>
                <a:ext uri="{FF2B5EF4-FFF2-40B4-BE49-F238E27FC236}">
                  <a16:creationId xmlns:a16="http://schemas.microsoft.com/office/drawing/2014/main" id="{DCD51329-732C-BB4C-98E5-715BAF9F8853}"/>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192B5D44-BC55-AF4C-984D-C8231B22F80B}"/>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DFA1E9E2-564E-7049-A22F-BB5B876BABB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6359D05-C08D-7747-B2FC-3F62B3357315}"/>
              </a:ext>
            </a:extLst>
          </p:cNvPr>
          <p:cNvSpPr>
            <a:spLocks noGrp="1"/>
          </p:cNvSpPr>
          <p:nvPr>
            <p:ph type="dt" sz="half" idx="10"/>
          </p:nvPr>
        </p:nvSpPr>
        <p:spPr/>
        <p:txBody>
          <a:bodyPr/>
          <a:lstStyle/>
          <a:p>
            <a:fld id="{A5B0A250-5CC0-1746-B209-08E8B0DAE6AF}" type="datetimeFigureOut">
              <a:rPr lang="en-US" smtClean="0"/>
              <a:t>9/4/24</a:t>
            </a:fld>
            <a:endParaRPr lang="en-US"/>
          </a:p>
        </p:txBody>
      </p:sp>
      <p:sp>
        <p:nvSpPr>
          <p:cNvPr id="4" name="Footer Placeholder 3">
            <a:extLst>
              <a:ext uri="{FF2B5EF4-FFF2-40B4-BE49-F238E27FC236}">
                <a16:creationId xmlns:a16="http://schemas.microsoft.com/office/drawing/2014/main" id="{8E2FF615-BB08-A844-B689-BAA7C504074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563A67D-F96F-4849-8C83-49CC3A6539BB}"/>
              </a:ext>
            </a:extLst>
          </p:cNvPr>
          <p:cNvSpPr>
            <a:spLocks noGrp="1"/>
          </p:cNvSpPr>
          <p:nvPr>
            <p:ph type="sldNum" sz="quarter" idx="12"/>
          </p:nvPr>
        </p:nvSpPr>
        <p:spPr/>
        <p:txBody>
          <a:bodyPr/>
          <a:lstStyle/>
          <a:p>
            <a:fld id="{49ABCAEC-7D34-E549-A96E-FCEDAADBE4B0}" type="slidenum">
              <a:rPr lang="en-US" smtClean="0"/>
              <a:t>‹#›</a:t>
            </a:fld>
            <a:endParaRPr lang="en-US"/>
          </a:p>
        </p:txBody>
      </p:sp>
      <p:cxnSp>
        <p:nvCxnSpPr>
          <p:cNvPr id="6" name="Straight Connector 5">
            <a:extLst>
              <a:ext uri="{FF2B5EF4-FFF2-40B4-BE49-F238E27FC236}">
                <a16:creationId xmlns:a16="http://schemas.microsoft.com/office/drawing/2014/main" id="{1DCFAAB9-2B6B-8D4C-A748-433E2C393EA6}"/>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7953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798BCA70-D63D-40F6-B9B3-4E49B96E27FB}"/>
              </a:ext>
            </a:extLst>
          </p:cNvPr>
          <p:cNvSpPr>
            <a:spLocks noGrp="1"/>
          </p:cNvSpPr>
          <p:nvPr>
            <p:ph type="dt" sz="half" idx="10"/>
          </p:nvPr>
        </p:nvSpPr>
        <p:spPr/>
        <p:txBody>
          <a:bodyPr/>
          <a:lstStyle/>
          <a:p>
            <a:fld id="{A5B0A250-5CC0-1746-B209-08E8B0DAE6AF}" type="datetimeFigureOut">
              <a:rPr lang="en-US" smtClean="0"/>
              <a:pPr/>
              <a:t>9/4/24</a:t>
            </a:fld>
            <a:endParaRPr lang="en-US"/>
          </a:p>
        </p:txBody>
      </p:sp>
      <p:sp>
        <p:nvSpPr>
          <p:cNvPr id="6" name="Footer Placeholder 5">
            <a:extLst>
              <a:ext uri="{FF2B5EF4-FFF2-40B4-BE49-F238E27FC236}">
                <a16:creationId xmlns:a16="http://schemas.microsoft.com/office/drawing/2014/main" id="{72F12559-BD91-4904-A24A-0CF0A2324A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658BB7-74A5-4A6F-A0FF-021E68F02BFF}"/>
              </a:ext>
            </a:extLst>
          </p:cNvPr>
          <p:cNvSpPr>
            <a:spLocks noGrp="1"/>
          </p:cNvSpPr>
          <p:nvPr>
            <p:ph type="sldNum" sz="quarter" idx="12"/>
          </p:nvPr>
        </p:nvSpPr>
        <p:spPr/>
        <p:txBody>
          <a:bodyPr/>
          <a:lstStyle/>
          <a:p>
            <a:fld id="{49ABCAEC-7D34-E549-A96E-FCEDAADBE4B0}" type="slidenum">
              <a:rPr lang="en-US" smtClean="0"/>
              <a:pPr/>
              <a:t>‹#›</a:t>
            </a:fld>
            <a:endParaRPr lang="en-US"/>
          </a:p>
        </p:txBody>
      </p:sp>
    </p:spTree>
    <p:extLst>
      <p:ext uri="{BB962C8B-B14F-4D97-AF65-F5344CB8AC3E}">
        <p14:creationId xmlns:p14="http://schemas.microsoft.com/office/powerpoint/2010/main" val="33069234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D0914A35-7AAF-4B42-9C68-47A633EFD9D0}"/>
              </a:ext>
            </a:extLst>
          </p:cNvPr>
          <p:cNvGrpSpPr/>
          <p:nvPr/>
        </p:nvGrpSpPr>
        <p:grpSpPr>
          <a:xfrm>
            <a:off x="10290315" y="0"/>
            <a:ext cx="1901686" cy="6858000"/>
            <a:chOff x="10290315" y="0"/>
            <a:chExt cx="1901686" cy="6858000"/>
          </a:xfrm>
        </p:grpSpPr>
        <p:sp>
          <p:nvSpPr>
            <p:cNvPr id="18" name="Freeform 17">
              <a:extLst>
                <a:ext uri="{FF2B5EF4-FFF2-40B4-BE49-F238E27FC236}">
                  <a16:creationId xmlns:a16="http://schemas.microsoft.com/office/drawing/2014/main" id="{DABCED79-0E70-FB4D-ABF2-D859BF5556E4}"/>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a:extLst>
                <a:ext uri="{FF2B5EF4-FFF2-40B4-BE49-F238E27FC236}">
                  <a16:creationId xmlns:a16="http://schemas.microsoft.com/office/drawing/2014/main" id="{8364885D-A3A4-5144-AB4E-7624F27287E6}"/>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D22073D5-CC72-0549-BD26-F7AF9851BE45}"/>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0">
              <a:extLst>
                <a:ext uri="{FF2B5EF4-FFF2-40B4-BE49-F238E27FC236}">
                  <a16:creationId xmlns:a16="http://schemas.microsoft.com/office/drawing/2014/main" id="{1827A049-C9FD-554E-9B01-F151B0D9E86B}"/>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76832559-4D18-8744-AB91-9FCFAB732477}"/>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22">
              <a:extLst>
                <a:ext uri="{FF2B5EF4-FFF2-40B4-BE49-F238E27FC236}">
                  <a16:creationId xmlns:a16="http://schemas.microsoft.com/office/drawing/2014/main" id="{BF97A623-E5DC-1B44-B687-8643B9F0D741}"/>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3637BBE1-2C82-4E45-B5C5-35E07B05EA4E}"/>
              </a:ext>
            </a:extLst>
          </p:cNvPr>
          <p:cNvSpPr>
            <a:spLocks noGrp="1"/>
          </p:cNvSpPr>
          <p:nvPr>
            <p:ph type="title"/>
          </p:nvPr>
        </p:nvSpPr>
        <p:spPr>
          <a:xfrm>
            <a:off x="565151" y="764973"/>
            <a:ext cx="3609982" cy="1395043"/>
          </a:xfrm>
        </p:spPr>
        <p:txBody>
          <a:bodyPr anchor="t"/>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4201F2E-A734-364B-8A7D-990D6B8893D0}"/>
              </a:ext>
            </a:extLst>
          </p:cNvPr>
          <p:cNvSpPr>
            <a:spLocks noGrp="1"/>
          </p:cNvSpPr>
          <p:nvPr>
            <p:ph idx="1"/>
          </p:nvPr>
        </p:nvSpPr>
        <p:spPr>
          <a:xfrm>
            <a:off x="5104832" y="770890"/>
            <a:ext cx="6112517" cy="4800570"/>
          </a:xfrm>
        </p:spPr>
        <p:txBody>
          <a:bodyPr/>
          <a:lstStyle>
            <a:lvl1pPr>
              <a:defRPr sz="2800"/>
            </a:lvl1pPr>
            <a:lvl2pPr>
              <a:defRPr sz="24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57CBAD9-5515-1748-8E77-F48160F4ED1C}"/>
              </a:ext>
            </a:extLst>
          </p:cNvPr>
          <p:cNvSpPr>
            <a:spLocks noGrp="1"/>
          </p:cNvSpPr>
          <p:nvPr>
            <p:ph type="body" sz="half" idx="2"/>
          </p:nvPr>
        </p:nvSpPr>
        <p:spPr>
          <a:xfrm>
            <a:off x="565150" y="2160016"/>
            <a:ext cx="3609983" cy="370897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A6C22B-80D4-AA42-9999-401E37B469C0}"/>
              </a:ext>
            </a:extLst>
          </p:cNvPr>
          <p:cNvSpPr>
            <a:spLocks noGrp="1"/>
          </p:cNvSpPr>
          <p:nvPr>
            <p:ph type="dt" sz="half" idx="10"/>
          </p:nvPr>
        </p:nvSpPr>
        <p:spPr/>
        <p:txBody>
          <a:bodyPr/>
          <a:lstStyle/>
          <a:p>
            <a:fld id="{A5B0A250-5CC0-1746-B209-08E8B0DAE6AF}" type="datetimeFigureOut">
              <a:rPr lang="en-US" smtClean="0"/>
              <a:t>9/4/24</a:t>
            </a:fld>
            <a:endParaRPr lang="en-US"/>
          </a:p>
        </p:txBody>
      </p:sp>
      <p:sp>
        <p:nvSpPr>
          <p:cNvPr id="6" name="Footer Placeholder 5">
            <a:extLst>
              <a:ext uri="{FF2B5EF4-FFF2-40B4-BE49-F238E27FC236}">
                <a16:creationId xmlns:a16="http://schemas.microsoft.com/office/drawing/2014/main" id="{03055DE4-33E8-7F4B-9334-95EA60845C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470FA5-21EE-D742-8F01-C1BAE0FDB064}"/>
              </a:ext>
            </a:extLst>
          </p:cNvPr>
          <p:cNvSpPr>
            <a:spLocks noGrp="1"/>
          </p:cNvSpPr>
          <p:nvPr>
            <p:ph type="sldNum" sz="quarter" idx="12"/>
          </p:nvPr>
        </p:nvSpPr>
        <p:spPr/>
        <p:txBody>
          <a:bodyPr/>
          <a:lstStyle/>
          <a:p>
            <a:fld id="{49ABCAEC-7D34-E549-A96E-FCEDAADBE4B0}" type="slidenum">
              <a:rPr lang="en-US" smtClean="0"/>
              <a:t>‹#›</a:t>
            </a:fld>
            <a:endParaRPr lang="en-US"/>
          </a:p>
        </p:txBody>
      </p:sp>
      <p:cxnSp>
        <p:nvCxnSpPr>
          <p:cNvPr id="8" name="Straight Connector 7">
            <a:extLst>
              <a:ext uri="{FF2B5EF4-FFF2-40B4-BE49-F238E27FC236}">
                <a16:creationId xmlns:a16="http://schemas.microsoft.com/office/drawing/2014/main" id="{BEF966AA-D7DF-F84D-80D4-E216A641B005}"/>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40859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210D391A-F01E-4947-8A01-95438AA0B323}"/>
              </a:ext>
            </a:extLst>
          </p:cNvPr>
          <p:cNvGrpSpPr/>
          <p:nvPr/>
        </p:nvGrpSpPr>
        <p:grpSpPr>
          <a:xfrm>
            <a:off x="10290315" y="0"/>
            <a:ext cx="1901686" cy="6858000"/>
            <a:chOff x="10290315" y="0"/>
            <a:chExt cx="1901686" cy="6858000"/>
          </a:xfrm>
        </p:grpSpPr>
        <p:sp>
          <p:nvSpPr>
            <p:cNvPr id="17" name="Oval 16">
              <a:extLst>
                <a:ext uri="{FF2B5EF4-FFF2-40B4-BE49-F238E27FC236}">
                  <a16:creationId xmlns:a16="http://schemas.microsoft.com/office/drawing/2014/main" id="{7D499306-B4E0-064D-8F6C-96E9C4BD04DA}"/>
                </a:ext>
              </a:extLst>
            </p:cNvPr>
            <p:cNvSpPr/>
            <p:nvPr/>
          </p:nvSpPr>
          <p:spPr>
            <a:xfrm>
              <a:off x="10290315" y="806362"/>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a:extLst>
                <a:ext uri="{FF2B5EF4-FFF2-40B4-BE49-F238E27FC236}">
                  <a16:creationId xmlns:a16="http://schemas.microsoft.com/office/drawing/2014/main" id="{AF3D0241-0A21-8047-8CE3-B3FDD5FDF719}"/>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a:extLst>
                <a:ext uri="{FF2B5EF4-FFF2-40B4-BE49-F238E27FC236}">
                  <a16:creationId xmlns:a16="http://schemas.microsoft.com/office/drawing/2014/main" id="{13083F97-6891-0447-957C-AB0834B826D2}"/>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B2EF7D75-E7C1-5147-A03B-3EC641CF3B08}"/>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0">
              <a:extLst>
                <a:ext uri="{FF2B5EF4-FFF2-40B4-BE49-F238E27FC236}">
                  <a16:creationId xmlns:a16="http://schemas.microsoft.com/office/drawing/2014/main" id="{A6D7CA94-94B4-C140-8C68-01C0ADFA1C71}"/>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211CD629-C318-A848-BDDE-BBA9465EBF9D}"/>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22">
              <a:extLst>
                <a:ext uri="{FF2B5EF4-FFF2-40B4-BE49-F238E27FC236}">
                  <a16:creationId xmlns:a16="http://schemas.microsoft.com/office/drawing/2014/main" id="{2A5AC1F8-1370-E946-977E-E4CFC6947BAB}"/>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64CEE63B-B967-0A48-9623-2203767609F4}"/>
              </a:ext>
            </a:extLst>
          </p:cNvPr>
          <p:cNvSpPr>
            <a:spLocks noGrp="1"/>
          </p:cNvSpPr>
          <p:nvPr>
            <p:ph type="title"/>
          </p:nvPr>
        </p:nvSpPr>
        <p:spPr>
          <a:xfrm>
            <a:off x="565150" y="770889"/>
            <a:ext cx="3609983" cy="1389127"/>
          </a:xfrm>
        </p:spPr>
        <p:txBody>
          <a:bodyPr anchor="t"/>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211F680-28C8-FA44-9CD5-20709DA02EA0}"/>
              </a:ext>
            </a:extLst>
          </p:cNvPr>
          <p:cNvSpPr>
            <a:spLocks noGrp="1"/>
          </p:cNvSpPr>
          <p:nvPr>
            <p:ph type="pic" idx="1"/>
          </p:nvPr>
        </p:nvSpPr>
        <p:spPr>
          <a:xfrm>
            <a:off x="5223838" y="890816"/>
            <a:ext cx="6060136" cy="4870411"/>
          </a:xfrm>
          <a:solidFill>
            <a:schemeClr val="bg2"/>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CBD507CD-197E-BB4C-83A6-DA3FC97A22C2}"/>
              </a:ext>
            </a:extLst>
          </p:cNvPr>
          <p:cNvSpPr>
            <a:spLocks noGrp="1"/>
          </p:cNvSpPr>
          <p:nvPr>
            <p:ph type="body" sz="half" idx="2"/>
          </p:nvPr>
        </p:nvSpPr>
        <p:spPr>
          <a:xfrm>
            <a:off x="565150" y="2160016"/>
            <a:ext cx="3609983" cy="360121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9E00AC-DF6C-D548-8A06-D6269BDB0A41}"/>
              </a:ext>
            </a:extLst>
          </p:cNvPr>
          <p:cNvSpPr>
            <a:spLocks noGrp="1"/>
          </p:cNvSpPr>
          <p:nvPr>
            <p:ph type="dt" sz="half" idx="10"/>
          </p:nvPr>
        </p:nvSpPr>
        <p:spPr/>
        <p:txBody>
          <a:bodyPr/>
          <a:lstStyle/>
          <a:p>
            <a:fld id="{A5B0A250-5CC0-1746-B209-08E8B0DAE6AF}" type="datetimeFigureOut">
              <a:rPr lang="en-US" smtClean="0"/>
              <a:t>9/4/24</a:t>
            </a:fld>
            <a:endParaRPr lang="en-US"/>
          </a:p>
        </p:txBody>
      </p:sp>
      <p:sp>
        <p:nvSpPr>
          <p:cNvPr id="6" name="Footer Placeholder 5">
            <a:extLst>
              <a:ext uri="{FF2B5EF4-FFF2-40B4-BE49-F238E27FC236}">
                <a16:creationId xmlns:a16="http://schemas.microsoft.com/office/drawing/2014/main" id="{F8ED113B-57D4-9A4F-BFE0-2A3963B425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0D9954-FA18-8948-AA52-21CED059476D}"/>
              </a:ext>
            </a:extLst>
          </p:cNvPr>
          <p:cNvSpPr>
            <a:spLocks noGrp="1"/>
          </p:cNvSpPr>
          <p:nvPr>
            <p:ph type="sldNum" sz="quarter" idx="12"/>
          </p:nvPr>
        </p:nvSpPr>
        <p:spPr/>
        <p:txBody>
          <a:bodyPr/>
          <a:lstStyle/>
          <a:p>
            <a:fld id="{49ABCAEC-7D34-E549-A96E-FCEDAADBE4B0}" type="slidenum">
              <a:rPr lang="en-US" smtClean="0"/>
              <a:t>‹#›</a:t>
            </a:fld>
            <a:endParaRPr lang="en-US"/>
          </a:p>
        </p:txBody>
      </p:sp>
      <p:cxnSp>
        <p:nvCxnSpPr>
          <p:cNvPr id="8" name="Straight Connector 7">
            <a:extLst>
              <a:ext uri="{FF2B5EF4-FFF2-40B4-BE49-F238E27FC236}">
                <a16:creationId xmlns:a16="http://schemas.microsoft.com/office/drawing/2014/main" id="{5E3EB25D-2379-5040-B990-1C99B0B7D931}"/>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43859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70D98E2-86CE-4D4F-9F8F-17C83D19A271}"/>
              </a:ext>
            </a:extLst>
          </p:cNvPr>
          <p:cNvSpPr>
            <a:spLocks noGrp="1"/>
          </p:cNvSpPr>
          <p:nvPr>
            <p:ph type="title"/>
          </p:nvPr>
        </p:nvSpPr>
        <p:spPr>
          <a:xfrm>
            <a:off x="565150" y="770890"/>
            <a:ext cx="7335835" cy="1268984"/>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a:extLst>
              <a:ext uri="{FF2B5EF4-FFF2-40B4-BE49-F238E27FC236}">
                <a16:creationId xmlns:a16="http://schemas.microsoft.com/office/drawing/2014/main" id="{8804B4F2-48A4-A140-B59B-7A2ED9FD4653}"/>
              </a:ext>
            </a:extLst>
          </p:cNvPr>
          <p:cNvSpPr>
            <a:spLocks noGrp="1"/>
          </p:cNvSpPr>
          <p:nvPr>
            <p:ph type="body" idx="1"/>
          </p:nvPr>
        </p:nvSpPr>
        <p:spPr>
          <a:xfrm>
            <a:off x="565150" y="2160016"/>
            <a:ext cx="7335835" cy="36012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CF4A7E-D5FF-BF48-8E01-8F46150ABFD5}"/>
              </a:ext>
            </a:extLst>
          </p:cNvPr>
          <p:cNvSpPr>
            <a:spLocks noGrp="1"/>
          </p:cNvSpPr>
          <p:nvPr>
            <p:ph type="dt" sz="half" idx="2"/>
          </p:nvPr>
        </p:nvSpPr>
        <p:spPr>
          <a:xfrm>
            <a:off x="566928" y="457200"/>
            <a:ext cx="3608205" cy="365125"/>
          </a:xfrm>
          <a:prstGeom prst="rect">
            <a:avLst/>
          </a:prstGeom>
        </p:spPr>
        <p:txBody>
          <a:bodyPr vert="horz" lIns="91440" tIns="45720" rIns="91440" bIns="45720" rtlCol="0" anchor="ctr"/>
          <a:lstStyle>
            <a:lvl1pPr algn="l">
              <a:defRPr sz="1050" b="0" i="0">
                <a:solidFill>
                  <a:schemeClr val="tx1">
                    <a:tint val="75000"/>
                  </a:schemeClr>
                </a:solidFill>
                <a:latin typeface="+mn-lt"/>
              </a:defRPr>
            </a:lvl1pPr>
          </a:lstStyle>
          <a:p>
            <a:fld id="{A5B0A250-5CC0-1746-B209-08E8B0DAE6AF}" type="datetimeFigureOut">
              <a:rPr lang="en-US" smtClean="0"/>
              <a:pPr/>
              <a:t>9/4/24</a:t>
            </a:fld>
            <a:endParaRPr lang="en-US"/>
          </a:p>
        </p:txBody>
      </p:sp>
      <p:sp>
        <p:nvSpPr>
          <p:cNvPr id="5" name="Footer Placeholder 4">
            <a:extLst>
              <a:ext uri="{FF2B5EF4-FFF2-40B4-BE49-F238E27FC236}">
                <a16:creationId xmlns:a16="http://schemas.microsoft.com/office/drawing/2014/main" id="{CA131757-5039-BF46-B47A-50DA8FFBC078}"/>
              </a:ext>
            </a:extLst>
          </p:cNvPr>
          <p:cNvSpPr>
            <a:spLocks noGrp="1"/>
          </p:cNvSpPr>
          <p:nvPr>
            <p:ph type="ftr" sz="quarter" idx="3"/>
          </p:nvPr>
        </p:nvSpPr>
        <p:spPr>
          <a:xfrm>
            <a:off x="565150" y="6141085"/>
            <a:ext cx="3608205" cy="365125"/>
          </a:xfrm>
          <a:prstGeom prst="rect">
            <a:avLst/>
          </a:prstGeom>
        </p:spPr>
        <p:txBody>
          <a:bodyPr vert="horz" lIns="91440" tIns="45720" rIns="91440" bIns="45720" rtlCol="0" anchor="ctr"/>
          <a:lstStyle>
            <a:lvl1pPr algn="l">
              <a:defRPr sz="1050" b="0" i="0">
                <a:solidFill>
                  <a:schemeClr val="tx1">
                    <a:tint val="75000"/>
                  </a:schemeClr>
                </a:solidFill>
                <a:latin typeface="+mn-lt"/>
              </a:defRPr>
            </a:lvl1pPr>
          </a:lstStyle>
          <a:p>
            <a:endParaRPr lang="en-US"/>
          </a:p>
        </p:txBody>
      </p:sp>
      <p:sp>
        <p:nvSpPr>
          <p:cNvPr id="6" name="Slide Number Placeholder 5">
            <a:extLst>
              <a:ext uri="{FF2B5EF4-FFF2-40B4-BE49-F238E27FC236}">
                <a16:creationId xmlns:a16="http://schemas.microsoft.com/office/drawing/2014/main" id="{AA83FD16-4337-B940-905E-D20A26FD483A}"/>
              </a:ext>
            </a:extLst>
          </p:cNvPr>
          <p:cNvSpPr>
            <a:spLocks noGrp="1"/>
          </p:cNvSpPr>
          <p:nvPr>
            <p:ph type="sldNum" sz="quarter" idx="4"/>
          </p:nvPr>
        </p:nvSpPr>
        <p:spPr>
          <a:xfrm>
            <a:off x="10809678" y="6141085"/>
            <a:ext cx="813816" cy="365125"/>
          </a:xfrm>
          <a:prstGeom prst="rect">
            <a:avLst/>
          </a:prstGeom>
        </p:spPr>
        <p:txBody>
          <a:bodyPr vert="horz" lIns="91440" tIns="45720" rIns="91440" bIns="45720" rtlCol="0" anchor="ctr"/>
          <a:lstStyle>
            <a:lvl1pPr algn="r">
              <a:defRPr sz="1050" b="0" i="0">
                <a:solidFill>
                  <a:schemeClr val="tx1">
                    <a:tint val="75000"/>
                  </a:schemeClr>
                </a:solidFill>
                <a:latin typeface="+mn-lt"/>
              </a:defRPr>
            </a:lvl1pPr>
          </a:lstStyle>
          <a:p>
            <a:fld id="{49ABCAEC-7D34-E549-A96E-FCEDAADBE4B0}" type="slidenum">
              <a:rPr lang="en-US" smtClean="0"/>
              <a:pPr/>
              <a:t>‹#›</a:t>
            </a:fld>
            <a:endParaRPr lang="en-US"/>
          </a:p>
        </p:txBody>
      </p:sp>
    </p:spTree>
    <p:extLst>
      <p:ext uri="{BB962C8B-B14F-4D97-AF65-F5344CB8AC3E}">
        <p14:creationId xmlns:p14="http://schemas.microsoft.com/office/powerpoint/2010/main" val="3600241991"/>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l" defTabSz="914400" rtl="0" eaLnBrk="1" latinLnBrk="0" hangingPunct="1">
        <a:lnSpc>
          <a:spcPct val="100000"/>
        </a:lnSpc>
        <a:spcBef>
          <a:spcPct val="0"/>
        </a:spcBef>
        <a:buNone/>
        <a:defRPr sz="4000" b="1" i="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900"/>
        </a:spcBef>
        <a:buFont typeface="Arial" panose="020B0604020202020204" pitchFamily="34" charset="0"/>
        <a:buChar char="•"/>
        <a:defRPr sz="2400" b="0" i="0" kern="1200">
          <a:solidFill>
            <a:schemeClr val="tx1"/>
          </a:solidFill>
          <a:latin typeface="+mn-lt"/>
          <a:ea typeface="+mn-ea"/>
          <a:cs typeface="+mn-cs"/>
        </a:defRPr>
      </a:lvl1pPr>
      <a:lvl2pPr marL="685800" indent="-228600" algn="l" defTabSz="914400" rtl="0" eaLnBrk="1" latinLnBrk="0" hangingPunct="1">
        <a:lnSpc>
          <a:spcPct val="100000"/>
        </a:lnSpc>
        <a:spcBef>
          <a:spcPts val="900"/>
        </a:spcBef>
        <a:buFont typeface="Arial" panose="020B0604020202020204" pitchFamily="34" charset="0"/>
        <a:buChar char="•"/>
        <a:defRPr sz="2000" b="0" i="0" kern="1200">
          <a:solidFill>
            <a:schemeClr val="tx1"/>
          </a:solidFill>
          <a:latin typeface="+mn-lt"/>
          <a:ea typeface="+mn-ea"/>
          <a:cs typeface="+mn-cs"/>
        </a:defRPr>
      </a:lvl2pPr>
      <a:lvl3pPr marL="1143000" indent="-228600" algn="l" defTabSz="914400" rtl="0" eaLnBrk="1" latinLnBrk="0" hangingPunct="1">
        <a:lnSpc>
          <a:spcPct val="100000"/>
        </a:lnSpc>
        <a:spcBef>
          <a:spcPts val="900"/>
        </a:spcBef>
        <a:buFont typeface="Arial" panose="020B0604020202020204" pitchFamily="34" charset="0"/>
        <a:buChar char="•"/>
        <a:defRPr sz="1800" b="0" i="0" kern="1200">
          <a:solidFill>
            <a:schemeClr val="tx1"/>
          </a:solidFill>
          <a:latin typeface="+mn-lt"/>
          <a:ea typeface="+mn-ea"/>
          <a:cs typeface="+mn-cs"/>
        </a:defRPr>
      </a:lvl3pPr>
      <a:lvl4pPr marL="1600200" indent="-228600" algn="l" defTabSz="914400" rtl="0" eaLnBrk="1" latinLnBrk="0" hangingPunct="1">
        <a:lnSpc>
          <a:spcPct val="100000"/>
        </a:lnSpc>
        <a:spcBef>
          <a:spcPts val="900"/>
        </a:spcBef>
        <a:buFont typeface="Arial" panose="020B0604020202020204" pitchFamily="34" charset="0"/>
        <a:buChar char="•"/>
        <a:defRPr sz="1600" b="0" i="0" kern="1200">
          <a:solidFill>
            <a:schemeClr val="tx1"/>
          </a:solidFill>
          <a:latin typeface="+mn-lt"/>
          <a:ea typeface="+mn-ea"/>
          <a:cs typeface="+mn-cs"/>
        </a:defRPr>
      </a:lvl4pPr>
      <a:lvl5pPr marL="2057400" indent="-228600" algn="l" defTabSz="914400" rtl="0" eaLnBrk="1" latinLnBrk="0" hangingPunct="1">
        <a:lnSpc>
          <a:spcPct val="100000"/>
        </a:lnSpc>
        <a:spcBef>
          <a:spcPts val="900"/>
        </a:spcBef>
        <a:buFont typeface="Arial" panose="020B0604020202020204" pitchFamily="34" charset="0"/>
        <a:buChar char="•"/>
        <a:defRPr sz="14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customXml" Target="../ink/ink23.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app.scoir.com/counselor/colleges/1100687/admissions"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ssanz@dadeschools.net"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collegeessayguy.com/sub-ceg-live-students" TargetMode="External"/><Relationship Id="rId2" Type="http://schemas.openxmlformats.org/officeDocument/2006/relationships/hyperlink" Target="https://nam10.safelinks.protection.outlook.com/?url=https%3A%2F%2Fstudents.collegeessayguy.com%2Fstudent-courses-OD&amp;data=05%7C02%7Cssanz%40dadeschools.net%7Cfe6f388a64a84fbef4fd08dc656cdc1f%7C4578f68f86cd4af9b31793e3826ca0f5%7C0%7C0%7C638496765457242289%7CUnknown%7CTWFpbGZsb3d8eyJWIjoiMC4wLjAwMDAiLCJQIjoiV2luMzIiLCJBTiI6Ik1haWwiLCJXVCI6Mn0%3D%7C0%7C%7C%7C&amp;sdata=VhMuatypvkVSwTVwaWiIpjoINxbThb9dWZVLcFgOuVY%3D&amp;reserved=0" TargetMode="Externa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hyperlink" Target="https://www.collegeessayguy.com/?msopen=/member/plans/srhofjec1n"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docs.google.com/document/d/1N3EC15QviP9hqUHAosz_cVCldG4LHU5j3oXs_hP_Wlk/edit?usp=sharing" TargetMode="External"/><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hyperlink" Target="mailto:ssanz@dadeschools.net"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cavsconnect.com/" TargetMode="Externa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mailto:ssanz@dadeschools.net"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customXml" Target="../ink/ink4.xml"/><Relationship Id="rId13" Type="http://schemas.openxmlformats.org/officeDocument/2006/relationships/image" Target="../media/image12.png"/><Relationship Id="rId18" Type="http://schemas.openxmlformats.org/officeDocument/2006/relationships/image" Target="../media/image14.png"/><Relationship Id="rId26" Type="http://schemas.openxmlformats.org/officeDocument/2006/relationships/customXml" Target="../ink/ink16.xml"/><Relationship Id="rId3" Type="http://schemas.openxmlformats.org/officeDocument/2006/relationships/image" Target="../media/image8.png"/><Relationship Id="rId21" Type="http://schemas.openxmlformats.org/officeDocument/2006/relationships/customXml" Target="../ink/ink12.xml"/><Relationship Id="rId7" Type="http://schemas.openxmlformats.org/officeDocument/2006/relationships/customXml" Target="../ink/ink3.xml"/><Relationship Id="rId12" Type="http://schemas.openxmlformats.org/officeDocument/2006/relationships/customXml" Target="../ink/ink7.xml"/><Relationship Id="rId17" Type="http://schemas.openxmlformats.org/officeDocument/2006/relationships/customXml" Target="../ink/ink10.xml"/><Relationship Id="rId25" Type="http://schemas.openxmlformats.org/officeDocument/2006/relationships/customXml" Target="../ink/ink15.xml"/><Relationship Id="rId2" Type="http://schemas.openxmlformats.org/officeDocument/2006/relationships/image" Target="../media/image1.png"/><Relationship Id="rId16" Type="http://schemas.openxmlformats.org/officeDocument/2006/relationships/customXml" Target="../ink/ink9.xml"/><Relationship Id="rId20" Type="http://schemas.openxmlformats.org/officeDocument/2006/relationships/image" Target="../media/image15.png"/><Relationship Id="rId29" Type="http://schemas.openxmlformats.org/officeDocument/2006/relationships/customXml" Target="../ink/ink19.xml"/><Relationship Id="rId1" Type="http://schemas.openxmlformats.org/officeDocument/2006/relationships/slideLayout" Target="../slideLayouts/slideLayout2.xml"/><Relationship Id="rId6" Type="http://schemas.openxmlformats.org/officeDocument/2006/relationships/customXml" Target="../ink/ink2.xml"/><Relationship Id="rId11" Type="http://schemas.openxmlformats.org/officeDocument/2006/relationships/customXml" Target="../ink/ink6.xml"/><Relationship Id="rId24" Type="http://schemas.openxmlformats.org/officeDocument/2006/relationships/customXml" Target="../ink/ink14.xml"/><Relationship Id="rId32" Type="http://schemas.openxmlformats.org/officeDocument/2006/relationships/customXml" Target="../ink/ink22.xml"/><Relationship Id="rId5" Type="http://schemas.openxmlformats.org/officeDocument/2006/relationships/image" Target="../media/image10.png"/><Relationship Id="rId15" Type="http://schemas.openxmlformats.org/officeDocument/2006/relationships/image" Target="../media/image13.png"/><Relationship Id="rId23" Type="http://schemas.openxmlformats.org/officeDocument/2006/relationships/customXml" Target="../ink/ink13.xml"/><Relationship Id="rId28" Type="http://schemas.openxmlformats.org/officeDocument/2006/relationships/customXml" Target="../ink/ink18.xml"/><Relationship Id="rId10" Type="http://schemas.openxmlformats.org/officeDocument/2006/relationships/customXml" Target="../ink/ink5.xml"/><Relationship Id="rId19" Type="http://schemas.openxmlformats.org/officeDocument/2006/relationships/customXml" Target="../ink/ink11.xml"/><Relationship Id="rId31" Type="http://schemas.openxmlformats.org/officeDocument/2006/relationships/customXml" Target="../ink/ink21.xml"/><Relationship Id="rId4" Type="http://schemas.openxmlformats.org/officeDocument/2006/relationships/customXml" Target="../ink/ink1.xml"/><Relationship Id="rId9" Type="http://schemas.openxmlformats.org/officeDocument/2006/relationships/image" Target="../media/image11.png"/><Relationship Id="rId14" Type="http://schemas.openxmlformats.org/officeDocument/2006/relationships/customXml" Target="../ink/ink8.xml"/><Relationship Id="rId22" Type="http://schemas.openxmlformats.org/officeDocument/2006/relationships/image" Target="../media/image16.png"/><Relationship Id="rId27" Type="http://schemas.openxmlformats.org/officeDocument/2006/relationships/customXml" Target="../ink/ink17.xml"/><Relationship Id="rId30" Type="http://schemas.openxmlformats.org/officeDocument/2006/relationships/customXml" Target="../ink/ink20.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59776044-CC08-A479-CFB9-949FC81D0A84}"/>
              </a:ext>
            </a:extLst>
          </p:cNvPr>
          <p:cNvSpPr txBox="1"/>
          <p:nvPr/>
        </p:nvSpPr>
        <p:spPr>
          <a:xfrm flipV="1">
            <a:off x="403413" y="6073944"/>
            <a:ext cx="6054537" cy="373618"/>
          </a:xfrm>
          <a:prstGeom prst="rect">
            <a:avLst/>
          </a:prstGeom>
          <a:solidFill>
            <a:schemeClr val="bg1"/>
          </a:solidFill>
        </p:spPr>
        <p:txBody>
          <a:bodyPr wrap="square" rtlCol="0">
            <a:spAutoFit/>
          </a:bodyPr>
          <a:lstStyle/>
          <a:p>
            <a:endParaRPr lang="en-US"/>
          </a:p>
        </p:txBody>
      </p:sp>
      <p:pic>
        <p:nvPicPr>
          <p:cNvPr id="8" name="Picture 7" descr="A person in a hat and cape&#10;&#10;Description automatically generated">
            <a:extLst>
              <a:ext uri="{FF2B5EF4-FFF2-40B4-BE49-F238E27FC236}">
                <a16:creationId xmlns:a16="http://schemas.microsoft.com/office/drawing/2014/main" id="{B6F61FFB-91FA-2ABC-BB0C-96B23C3C0A68}"/>
              </a:ext>
            </a:extLst>
          </p:cNvPr>
          <p:cNvPicPr>
            <a:picLocks noChangeAspect="1"/>
          </p:cNvPicPr>
          <p:nvPr/>
        </p:nvPicPr>
        <p:blipFill>
          <a:blip r:embed="rId2"/>
          <a:stretch>
            <a:fillRect/>
          </a:stretch>
        </p:blipFill>
        <p:spPr>
          <a:xfrm>
            <a:off x="127855" y="329184"/>
            <a:ext cx="5968145" cy="5968145"/>
          </a:xfrm>
          <a:prstGeom prst="rect">
            <a:avLst/>
          </a:prstGeom>
        </p:spPr>
      </p:pic>
      <p:pic>
        <p:nvPicPr>
          <p:cNvPr id="2" name="Picture 1" descr="A person in a hat and cape&#10;&#10;Description automatically generated">
            <a:extLst>
              <a:ext uri="{FF2B5EF4-FFF2-40B4-BE49-F238E27FC236}">
                <a16:creationId xmlns:a16="http://schemas.microsoft.com/office/drawing/2014/main" id="{B42D92E5-C579-17EB-F24B-B755E50832CB}"/>
              </a:ext>
            </a:extLst>
          </p:cNvPr>
          <p:cNvPicPr>
            <a:picLocks noChangeAspect="1"/>
          </p:cNvPicPr>
          <p:nvPr/>
        </p:nvPicPr>
        <p:blipFill>
          <a:blip r:embed="rId2"/>
          <a:stretch>
            <a:fillRect/>
          </a:stretch>
        </p:blipFill>
        <p:spPr>
          <a:xfrm>
            <a:off x="10265626" y="2168372"/>
            <a:ext cx="1260628" cy="1260628"/>
          </a:xfrm>
          <a:prstGeom prst="rect">
            <a:avLst/>
          </a:prstGeom>
        </p:spPr>
      </p:pic>
    </p:spTree>
    <p:extLst>
      <p:ext uri="{BB962C8B-B14F-4D97-AF65-F5344CB8AC3E}">
        <p14:creationId xmlns:p14="http://schemas.microsoft.com/office/powerpoint/2010/main" val="28144811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53E72A5-9D29-9878-6DCF-B16162B74D82}"/>
              </a:ext>
            </a:extLst>
          </p:cNvPr>
          <p:cNvSpPr txBox="1"/>
          <p:nvPr/>
        </p:nvSpPr>
        <p:spPr>
          <a:xfrm flipV="1">
            <a:off x="403413" y="6073944"/>
            <a:ext cx="7609619" cy="373618"/>
          </a:xfrm>
          <a:prstGeom prst="rect">
            <a:avLst/>
          </a:prstGeom>
          <a:solidFill>
            <a:schemeClr val="bg1"/>
          </a:solidFill>
        </p:spPr>
        <p:txBody>
          <a:bodyPr wrap="square" rtlCol="0">
            <a:spAutoFit/>
          </a:bodyPr>
          <a:lstStyle/>
          <a:p>
            <a:endParaRPr lang="en-US"/>
          </a:p>
        </p:txBody>
      </p:sp>
      <p:sp>
        <p:nvSpPr>
          <p:cNvPr id="2" name="Title 1">
            <a:extLst>
              <a:ext uri="{FF2B5EF4-FFF2-40B4-BE49-F238E27FC236}">
                <a16:creationId xmlns:a16="http://schemas.microsoft.com/office/drawing/2014/main" id="{9DBF8F91-13CB-99C8-0867-629BFCCE8B74}"/>
              </a:ext>
            </a:extLst>
          </p:cNvPr>
          <p:cNvSpPr>
            <a:spLocks noGrp="1"/>
          </p:cNvSpPr>
          <p:nvPr>
            <p:ph type="title"/>
          </p:nvPr>
        </p:nvSpPr>
        <p:spPr>
          <a:xfrm>
            <a:off x="625307" y="264160"/>
            <a:ext cx="8073524" cy="2018055"/>
          </a:xfrm>
        </p:spPr>
        <p:txBody>
          <a:bodyPr>
            <a:normAutofit/>
          </a:bodyPr>
          <a:lstStyle/>
          <a:p>
            <a:r>
              <a:rPr lang="en-US" sz="6000" dirty="0">
                <a:ln w="38100">
                  <a:solidFill>
                    <a:schemeClr val="accent1"/>
                  </a:solidFill>
                  <a:prstDash val="solid"/>
                </a:ln>
                <a:solidFill>
                  <a:schemeClr val="bg2">
                    <a:lumMod val="20000"/>
                    <a:lumOff val="80000"/>
                  </a:schemeClr>
                </a:solidFill>
                <a:latin typeface="Jumble" panose="02000503000000020004" pitchFamily="2" charset="0"/>
              </a:rPr>
              <a:t>POST-SECONDARY EDUCATION</a:t>
            </a:r>
            <a:endParaRPr lang="en-US" sz="6000" dirty="0"/>
          </a:p>
        </p:txBody>
      </p:sp>
      <p:pic>
        <p:nvPicPr>
          <p:cNvPr id="5" name="Picture 4" descr="A person in a hat and cape&#10;&#10;Description automatically generated">
            <a:extLst>
              <a:ext uri="{FF2B5EF4-FFF2-40B4-BE49-F238E27FC236}">
                <a16:creationId xmlns:a16="http://schemas.microsoft.com/office/drawing/2014/main" id="{E49ECB0A-15B9-550B-6BDB-7BE5D9595D74}"/>
              </a:ext>
            </a:extLst>
          </p:cNvPr>
          <p:cNvPicPr>
            <a:picLocks noChangeAspect="1"/>
          </p:cNvPicPr>
          <p:nvPr/>
        </p:nvPicPr>
        <p:blipFill>
          <a:blip r:embed="rId2"/>
          <a:stretch>
            <a:fillRect/>
          </a:stretch>
        </p:blipFill>
        <p:spPr>
          <a:xfrm>
            <a:off x="10271938" y="4891772"/>
            <a:ext cx="1260628" cy="1260628"/>
          </a:xfrm>
          <a:prstGeom prst="rect">
            <a:avLst/>
          </a:prstGeom>
        </p:spPr>
      </p:pic>
      <p:graphicFrame>
        <p:nvGraphicFramePr>
          <p:cNvPr id="6" name="Content Placeholder 2">
            <a:extLst>
              <a:ext uri="{FF2B5EF4-FFF2-40B4-BE49-F238E27FC236}">
                <a16:creationId xmlns:a16="http://schemas.microsoft.com/office/drawing/2014/main" id="{239A7325-8654-16A7-ECCC-25DF96B00B06}"/>
              </a:ext>
            </a:extLst>
          </p:cNvPr>
          <p:cNvGraphicFramePr>
            <a:graphicFrameLocks noGrp="1"/>
          </p:cNvGraphicFramePr>
          <p:nvPr>
            <p:ph idx="1"/>
            <p:extLst>
              <p:ext uri="{D42A27DB-BD31-4B8C-83A1-F6EECF244321}">
                <p14:modId xmlns:p14="http://schemas.microsoft.com/office/powerpoint/2010/main" val="1314217358"/>
              </p:ext>
            </p:extLst>
          </p:nvPr>
        </p:nvGraphicFramePr>
        <p:xfrm>
          <a:off x="659434" y="2441224"/>
          <a:ext cx="9159308" cy="36327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552752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9" name="Ink 8">
                <a:extLst>
                  <a:ext uri="{FF2B5EF4-FFF2-40B4-BE49-F238E27FC236}">
                    <a16:creationId xmlns:a16="http://schemas.microsoft.com/office/drawing/2014/main" id="{6549E425-42D7-6151-92EC-B931313F156B}"/>
                  </a:ext>
                </a:extLst>
              </p14:cNvPr>
              <p14:cNvContentPartPr/>
              <p14:nvPr/>
            </p14:nvContentPartPr>
            <p14:xfrm>
              <a:off x="8906248" y="587274"/>
              <a:ext cx="1107000" cy="1500120"/>
            </p14:xfrm>
          </p:contentPart>
        </mc:Choice>
        <mc:Fallback xmlns="">
          <p:pic>
            <p:nvPicPr>
              <p:cNvPr id="9" name="Ink 8">
                <a:extLst>
                  <a:ext uri="{FF2B5EF4-FFF2-40B4-BE49-F238E27FC236}">
                    <a16:creationId xmlns:a16="http://schemas.microsoft.com/office/drawing/2014/main" id="{6549E425-42D7-6151-92EC-B931313F156B}"/>
                  </a:ext>
                </a:extLst>
              </p:cNvPr>
              <p:cNvPicPr/>
              <p:nvPr/>
            </p:nvPicPr>
            <p:blipFill>
              <a:blip r:embed="rId3"/>
              <a:stretch>
                <a:fillRect/>
              </a:stretch>
            </p:blipFill>
            <p:spPr>
              <a:xfrm>
                <a:off x="8843248" y="524274"/>
                <a:ext cx="1232640" cy="1625760"/>
              </a:xfrm>
              <a:prstGeom prst="rect">
                <a:avLst/>
              </a:prstGeom>
            </p:spPr>
          </p:pic>
        </mc:Fallback>
      </mc:AlternateContent>
      <p:pic>
        <p:nvPicPr>
          <p:cNvPr id="6" name="Picture 2" descr="FCS Logo Map-2021">
            <a:extLst>
              <a:ext uri="{FF2B5EF4-FFF2-40B4-BE49-F238E27FC236}">
                <a16:creationId xmlns:a16="http://schemas.microsoft.com/office/drawing/2014/main" id="{1BDF33A9-565C-1E67-5BBF-FD5D6AF66E45}"/>
              </a:ext>
            </a:extLst>
          </p:cNvPr>
          <p:cNvPicPr>
            <a:picLocks noGrp="1" noChangeAspect="1" noChangeArrowheads="1"/>
          </p:cNvPicPr>
          <p:nvPr>
            <p:ph idx="1"/>
          </p:nvPr>
        </p:nvPicPr>
        <p:blipFill rotWithShape="1">
          <a:blip r:embed="rId4">
            <a:extLst>
              <a:ext uri="{28A0092B-C50C-407E-A947-70E740481C1C}">
                <a14:useLocalDpi xmlns:a14="http://schemas.microsoft.com/office/drawing/2010/main" val="0"/>
              </a:ext>
            </a:extLst>
          </a:blip>
          <a:srcRect r="1795" b="5925"/>
          <a:stretch/>
        </p:blipFill>
        <p:spPr bwMode="auto">
          <a:xfrm>
            <a:off x="4532587" y="1805637"/>
            <a:ext cx="5480661" cy="4953208"/>
          </a:xfrm>
          <a:prstGeom prst="rect">
            <a:avLst/>
          </a:prstGeom>
          <a:solidFill>
            <a:srgbClr val="FFFFFF"/>
          </a:solidFill>
        </p:spPr>
      </p:pic>
      <p:sp>
        <p:nvSpPr>
          <p:cNvPr id="4" name="TextBox 3">
            <a:extLst>
              <a:ext uri="{FF2B5EF4-FFF2-40B4-BE49-F238E27FC236}">
                <a16:creationId xmlns:a16="http://schemas.microsoft.com/office/drawing/2014/main" id="{B53E72A5-9D29-9878-6DCF-B16162B74D82}"/>
              </a:ext>
            </a:extLst>
          </p:cNvPr>
          <p:cNvSpPr txBox="1"/>
          <p:nvPr/>
        </p:nvSpPr>
        <p:spPr>
          <a:xfrm flipV="1">
            <a:off x="403413" y="6073944"/>
            <a:ext cx="7609619" cy="373618"/>
          </a:xfrm>
          <a:prstGeom prst="rect">
            <a:avLst/>
          </a:prstGeom>
          <a:solidFill>
            <a:schemeClr val="bg1"/>
          </a:solidFill>
        </p:spPr>
        <p:txBody>
          <a:bodyPr wrap="square" rtlCol="0">
            <a:spAutoFit/>
          </a:bodyPr>
          <a:lstStyle/>
          <a:p>
            <a:endParaRPr lang="en-US"/>
          </a:p>
        </p:txBody>
      </p:sp>
      <p:sp>
        <p:nvSpPr>
          <p:cNvPr id="2" name="Title 1">
            <a:extLst>
              <a:ext uri="{FF2B5EF4-FFF2-40B4-BE49-F238E27FC236}">
                <a16:creationId xmlns:a16="http://schemas.microsoft.com/office/drawing/2014/main" id="{9DBF8F91-13CB-99C8-0867-629BFCCE8B74}"/>
              </a:ext>
            </a:extLst>
          </p:cNvPr>
          <p:cNvSpPr>
            <a:spLocks noGrp="1"/>
          </p:cNvSpPr>
          <p:nvPr>
            <p:ph type="title"/>
          </p:nvPr>
        </p:nvSpPr>
        <p:spPr>
          <a:xfrm>
            <a:off x="284747" y="228600"/>
            <a:ext cx="9280358" cy="2261937"/>
          </a:xfrm>
        </p:spPr>
        <p:txBody>
          <a:bodyPr>
            <a:noAutofit/>
          </a:bodyPr>
          <a:lstStyle/>
          <a:p>
            <a:r>
              <a:rPr lang="en-US" sz="5400" dirty="0">
                <a:ln w="38100">
                  <a:solidFill>
                    <a:schemeClr val="accent1"/>
                  </a:solidFill>
                  <a:prstDash val="solid"/>
                </a:ln>
                <a:solidFill>
                  <a:schemeClr val="bg2">
                    <a:lumMod val="20000"/>
                    <a:lumOff val="80000"/>
                  </a:schemeClr>
                </a:solidFill>
                <a:latin typeface="Jumble" panose="02000503000000020004" pitchFamily="2" charset="0"/>
              </a:rPr>
              <a:t>COMMUNITY COLLEGES </a:t>
            </a:r>
            <a:br>
              <a:rPr lang="en-US" sz="5400" dirty="0">
                <a:ln w="38100">
                  <a:solidFill>
                    <a:schemeClr val="accent1"/>
                  </a:solidFill>
                  <a:prstDash val="solid"/>
                </a:ln>
                <a:solidFill>
                  <a:schemeClr val="bg2">
                    <a:lumMod val="20000"/>
                    <a:lumOff val="80000"/>
                  </a:schemeClr>
                </a:solidFill>
                <a:latin typeface="Jumble" panose="02000503000000020004" pitchFamily="2" charset="0"/>
              </a:rPr>
            </a:br>
            <a:r>
              <a:rPr lang="en-US" sz="5400" dirty="0">
                <a:ln w="38100">
                  <a:solidFill>
                    <a:schemeClr val="accent1"/>
                  </a:solidFill>
                  <a:prstDash val="solid"/>
                </a:ln>
                <a:solidFill>
                  <a:schemeClr val="bg2">
                    <a:lumMod val="20000"/>
                    <a:lumOff val="80000"/>
                  </a:schemeClr>
                </a:solidFill>
                <a:latin typeface="Jumble" panose="02000503000000020004" pitchFamily="2" charset="0"/>
              </a:rPr>
              <a:t>AND STATE UNIVERISTIES </a:t>
            </a:r>
            <a:endParaRPr lang="en-US" sz="5400" dirty="0"/>
          </a:p>
        </p:txBody>
      </p:sp>
      <p:pic>
        <p:nvPicPr>
          <p:cNvPr id="5" name="Picture 4" descr="A person in a hat and cape&#10;&#10;Description automatically generated">
            <a:extLst>
              <a:ext uri="{FF2B5EF4-FFF2-40B4-BE49-F238E27FC236}">
                <a16:creationId xmlns:a16="http://schemas.microsoft.com/office/drawing/2014/main" id="{E49ECB0A-15B9-550B-6BDB-7BE5D9595D74}"/>
              </a:ext>
            </a:extLst>
          </p:cNvPr>
          <p:cNvPicPr>
            <a:picLocks noChangeAspect="1"/>
          </p:cNvPicPr>
          <p:nvPr/>
        </p:nvPicPr>
        <p:blipFill>
          <a:blip r:embed="rId5"/>
          <a:stretch>
            <a:fillRect/>
          </a:stretch>
        </p:blipFill>
        <p:spPr>
          <a:xfrm>
            <a:off x="10271938" y="4891772"/>
            <a:ext cx="1260628" cy="1260628"/>
          </a:xfrm>
          <a:prstGeom prst="rect">
            <a:avLst/>
          </a:prstGeom>
        </p:spPr>
      </p:pic>
      <p:sp>
        <p:nvSpPr>
          <p:cNvPr id="8" name="TextBox 7">
            <a:extLst>
              <a:ext uri="{FF2B5EF4-FFF2-40B4-BE49-F238E27FC236}">
                <a16:creationId xmlns:a16="http://schemas.microsoft.com/office/drawing/2014/main" id="{319CED74-21D2-9378-A1B4-74F0311F6535}"/>
              </a:ext>
            </a:extLst>
          </p:cNvPr>
          <p:cNvSpPr txBox="1"/>
          <p:nvPr/>
        </p:nvSpPr>
        <p:spPr>
          <a:xfrm>
            <a:off x="284747" y="2781538"/>
            <a:ext cx="7335228" cy="3847862"/>
          </a:xfrm>
          <a:prstGeom prst="roundRect">
            <a:avLst/>
          </a:prstGeom>
          <a:noFill/>
        </p:spPr>
        <p:txBody>
          <a:bodyPr wrap="square">
            <a:spAutoFit/>
          </a:bodyPr>
          <a:lstStyle/>
          <a:p>
            <a:pPr marL="342900" indent="-342900">
              <a:lnSpc>
                <a:spcPct val="100000"/>
              </a:lnSpc>
              <a:buFont typeface="Arial" panose="020B0604020202020204" pitchFamily="34" charset="0"/>
              <a:buChar char="•"/>
            </a:pPr>
            <a:r>
              <a:rPr lang="en-US" sz="2000" kern="1200" baseline="0" dirty="0">
                <a:latin typeface="Aptos" panose="020B0004020202020204" pitchFamily="34" charset="0"/>
              </a:rPr>
              <a:t>Programs of 6 months to full Bachelor’s degrees</a:t>
            </a:r>
          </a:p>
          <a:p>
            <a:pPr marL="342900" indent="-342900">
              <a:lnSpc>
                <a:spcPct val="100000"/>
              </a:lnSpc>
              <a:buFont typeface="Arial" panose="020B0604020202020204" pitchFamily="34" charset="0"/>
              <a:buChar char="•"/>
            </a:pPr>
            <a:r>
              <a:rPr lang="en-US" sz="2000" b="1" kern="1200" baseline="0" dirty="0">
                <a:latin typeface="Aptos" panose="020B0004020202020204" pitchFamily="34" charset="0"/>
                <a:cs typeface="Aharoni" panose="02010803020104030203" pitchFamily="2" charset="-79"/>
              </a:rPr>
              <a:t>OPEN ADMISSIONS</a:t>
            </a:r>
            <a:r>
              <a:rPr lang="en-US" sz="2000" b="1" kern="1200" baseline="0" dirty="0">
                <a:latin typeface="Aptos" panose="020B0004020202020204" pitchFamily="34" charset="0"/>
              </a:rPr>
              <a:t>:</a:t>
            </a:r>
            <a:r>
              <a:rPr lang="en-US" sz="2000" b="1" i="1" kern="1200" baseline="0" dirty="0">
                <a:latin typeface="Aptos" panose="020B0004020202020204" pitchFamily="34" charset="0"/>
              </a:rPr>
              <a:t> </a:t>
            </a:r>
            <a:r>
              <a:rPr lang="en-US" sz="2000" kern="1200" baseline="0" dirty="0">
                <a:latin typeface="Aptos" panose="020B0004020202020204" pitchFamily="34" charset="0"/>
              </a:rPr>
              <a:t>anyone with a high school diploma or GED is admitted.</a:t>
            </a:r>
          </a:p>
          <a:p>
            <a:pPr marL="342900" indent="-342900">
              <a:lnSpc>
                <a:spcPct val="100000"/>
              </a:lnSpc>
              <a:buFont typeface="Arial" panose="020B0604020202020204" pitchFamily="34" charset="0"/>
              <a:buChar char="•"/>
            </a:pPr>
            <a:r>
              <a:rPr lang="en-US" sz="2000" dirty="0">
                <a:latin typeface="Aptos" panose="020B0004020202020204" pitchFamily="34" charset="0"/>
              </a:rPr>
              <a:t>Applications are simple, transcript is the only entry requirement. </a:t>
            </a:r>
            <a:endParaRPr lang="en-US" sz="2000" kern="1200" baseline="0" dirty="0">
              <a:latin typeface="Aptos" panose="020B0004020202020204" pitchFamily="34" charset="0"/>
            </a:endParaRPr>
          </a:p>
          <a:p>
            <a:pPr marL="342900" indent="-342900">
              <a:lnSpc>
                <a:spcPct val="100000"/>
              </a:lnSpc>
              <a:buFont typeface="Arial" panose="020B0604020202020204" pitchFamily="34" charset="0"/>
              <a:buChar char="•"/>
            </a:pPr>
            <a:r>
              <a:rPr lang="en-US" sz="2000" kern="1200" baseline="0" dirty="0">
                <a:latin typeface="Aptos" panose="020B0004020202020204" pitchFamily="34" charset="0"/>
              </a:rPr>
              <a:t>Vast selection of programs including Graphic Design, Music Production &amp; Management, Fire Science Technology, Nursing and much more.</a:t>
            </a:r>
          </a:p>
          <a:p>
            <a:pPr marL="342900" indent="-342900">
              <a:lnSpc>
                <a:spcPct val="100000"/>
              </a:lnSpc>
              <a:buFont typeface="Arial" panose="020B0604020202020204" pitchFamily="34" charset="0"/>
              <a:buChar char="•"/>
            </a:pPr>
            <a:r>
              <a:rPr lang="en-US" sz="2000" dirty="0">
                <a:latin typeface="Aptos" panose="020B0004020202020204" pitchFamily="34" charset="0"/>
              </a:rPr>
              <a:t>Programs to consider:</a:t>
            </a:r>
          </a:p>
          <a:p>
            <a:pPr marL="800100" lvl="1" indent="-342900">
              <a:lnSpc>
                <a:spcPct val="100000"/>
              </a:lnSpc>
              <a:buFont typeface="Arial" panose="020B0604020202020204" pitchFamily="34" charset="0"/>
              <a:buChar char="•"/>
            </a:pPr>
            <a:r>
              <a:rPr lang="en-US" sz="2000" kern="1200" baseline="0" dirty="0">
                <a:latin typeface="Aptos" panose="020B0004020202020204" pitchFamily="34" charset="0"/>
              </a:rPr>
              <a:t>M</a:t>
            </a:r>
            <a:r>
              <a:rPr lang="en-US" sz="2000" dirty="0">
                <a:latin typeface="Aptos" panose="020B0004020202020204" pitchFamily="34" charset="0"/>
              </a:rPr>
              <a:t>DC</a:t>
            </a:r>
            <a:r>
              <a:rPr lang="en-US" sz="2000" kern="1200" baseline="0" dirty="0">
                <a:latin typeface="Aptos" panose="020B0004020202020204" pitchFamily="34" charset="0"/>
              </a:rPr>
              <a:t> Honors</a:t>
            </a:r>
          </a:p>
          <a:p>
            <a:pPr marL="800100" lvl="1" indent="-342900">
              <a:lnSpc>
                <a:spcPct val="100000"/>
              </a:lnSpc>
              <a:buFont typeface="Arial" panose="020B0604020202020204" pitchFamily="34" charset="0"/>
              <a:buChar char="•"/>
            </a:pPr>
            <a:r>
              <a:rPr lang="en-US" sz="2000" dirty="0">
                <a:latin typeface="Aptos" panose="020B0004020202020204" pitchFamily="34" charset="0"/>
              </a:rPr>
              <a:t>MDC Pathway Program</a:t>
            </a:r>
            <a:endParaRPr lang="en-US" sz="2400" kern="1200" baseline="0" dirty="0">
              <a:latin typeface="Aptos" panose="020B0004020202020204" pitchFamily="34" charset="0"/>
            </a:endParaRPr>
          </a:p>
        </p:txBody>
      </p:sp>
    </p:spTree>
    <p:extLst>
      <p:ext uri="{BB962C8B-B14F-4D97-AF65-F5344CB8AC3E}">
        <p14:creationId xmlns:p14="http://schemas.microsoft.com/office/powerpoint/2010/main" val="34239489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53E72A5-9D29-9878-6DCF-B16162B74D82}"/>
              </a:ext>
            </a:extLst>
          </p:cNvPr>
          <p:cNvSpPr txBox="1"/>
          <p:nvPr/>
        </p:nvSpPr>
        <p:spPr>
          <a:xfrm flipV="1">
            <a:off x="403413" y="6073944"/>
            <a:ext cx="7609619" cy="373618"/>
          </a:xfrm>
          <a:prstGeom prst="rect">
            <a:avLst/>
          </a:prstGeom>
          <a:solidFill>
            <a:schemeClr val="bg1"/>
          </a:solidFill>
        </p:spPr>
        <p:txBody>
          <a:bodyPr wrap="square" rtlCol="0">
            <a:spAutoFit/>
          </a:bodyPr>
          <a:lstStyle/>
          <a:p>
            <a:endParaRPr lang="en-US"/>
          </a:p>
        </p:txBody>
      </p:sp>
      <p:sp>
        <p:nvSpPr>
          <p:cNvPr id="3" name="Content Placeholder 2">
            <a:extLst>
              <a:ext uri="{FF2B5EF4-FFF2-40B4-BE49-F238E27FC236}">
                <a16:creationId xmlns:a16="http://schemas.microsoft.com/office/drawing/2014/main" id="{6E9D47E9-76D4-B087-F463-37466FAB16DF}"/>
              </a:ext>
            </a:extLst>
          </p:cNvPr>
          <p:cNvSpPr>
            <a:spLocks noGrp="1"/>
          </p:cNvSpPr>
          <p:nvPr>
            <p:ph idx="1"/>
          </p:nvPr>
        </p:nvSpPr>
        <p:spPr>
          <a:xfrm>
            <a:off x="504992" y="2027668"/>
            <a:ext cx="9517313" cy="4738891"/>
          </a:xfrm>
        </p:spPr>
        <p:txBody>
          <a:bodyPr>
            <a:normAutofit/>
          </a:bodyPr>
          <a:lstStyle/>
          <a:p>
            <a:pPr marL="0" indent="0">
              <a:buNone/>
            </a:pPr>
            <a:r>
              <a:rPr lang="en-US" sz="2800" b="1" dirty="0">
                <a:solidFill>
                  <a:schemeClr val="tx1"/>
                </a:solidFill>
                <a:latin typeface="Aptos" panose="020B0004020202020204" pitchFamily="34" charset="0"/>
                <a:cs typeface="Aharoni" panose="02010803020104030203" pitchFamily="2" charset="-79"/>
              </a:rPr>
              <a:t>FACTORS TO CONSIDER: </a:t>
            </a:r>
          </a:p>
          <a:p>
            <a:pPr>
              <a:spcBef>
                <a:spcPct val="0"/>
              </a:spcBef>
            </a:pPr>
            <a:r>
              <a:rPr kumimoji="0" lang="en-US" dirty="0">
                <a:solidFill>
                  <a:schemeClr val="tx1"/>
                </a:solidFill>
                <a:latin typeface="Aptos" panose="020B0004020202020204" pitchFamily="34" charset="0"/>
                <a:cs typeface="Calibri" panose="020F0502020204030204" pitchFamily="34" charset="0"/>
              </a:rPr>
              <a:t>Four-year, two-year, or vocational?</a:t>
            </a:r>
          </a:p>
          <a:p>
            <a:pPr>
              <a:spcBef>
                <a:spcPct val="0"/>
              </a:spcBef>
            </a:pPr>
            <a:r>
              <a:rPr kumimoji="0" lang="en-US" dirty="0">
                <a:solidFill>
                  <a:schemeClr val="tx1"/>
                </a:solidFill>
                <a:latin typeface="Aptos" panose="020B0004020202020204" pitchFamily="34" charset="0"/>
                <a:cs typeface="Calibri" panose="020F0502020204030204" pitchFamily="34" charset="0"/>
              </a:rPr>
              <a:t>Location: close to home or far away? City life or college town?</a:t>
            </a:r>
          </a:p>
          <a:p>
            <a:pPr>
              <a:spcBef>
                <a:spcPct val="0"/>
              </a:spcBef>
            </a:pPr>
            <a:r>
              <a:rPr kumimoji="0" lang="en-US" dirty="0">
                <a:solidFill>
                  <a:schemeClr val="tx1"/>
                </a:solidFill>
                <a:latin typeface="Aptos" panose="020B0004020202020204" pitchFamily="34" charset="0"/>
                <a:cs typeface="Calibri" panose="020F0502020204030204" pitchFamily="34" charset="0"/>
              </a:rPr>
              <a:t>Size: Under 3,000 students or over 30,000 students?</a:t>
            </a:r>
          </a:p>
          <a:p>
            <a:pPr>
              <a:spcBef>
                <a:spcPct val="0"/>
              </a:spcBef>
            </a:pPr>
            <a:r>
              <a:rPr kumimoji="0" lang="en-US" dirty="0">
                <a:solidFill>
                  <a:schemeClr val="tx1"/>
                </a:solidFill>
                <a:latin typeface="Aptos" panose="020B0004020202020204" pitchFamily="34" charset="0"/>
                <a:cs typeface="Calibri" panose="020F0502020204030204" pitchFamily="34" charset="0"/>
              </a:rPr>
              <a:t>Coed or single sex?</a:t>
            </a:r>
          </a:p>
          <a:p>
            <a:pPr>
              <a:spcBef>
                <a:spcPct val="0"/>
              </a:spcBef>
            </a:pPr>
            <a:r>
              <a:rPr kumimoji="0" lang="en-US" dirty="0">
                <a:solidFill>
                  <a:schemeClr val="tx1"/>
                </a:solidFill>
                <a:latin typeface="Aptos" panose="020B0004020202020204" pitchFamily="34" charset="0"/>
                <a:cs typeface="Calibri" panose="020F0502020204030204" pitchFamily="34" charset="0"/>
              </a:rPr>
              <a:t>Private or public institutions?</a:t>
            </a:r>
          </a:p>
          <a:p>
            <a:pPr>
              <a:spcBef>
                <a:spcPct val="0"/>
              </a:spcBef>
            </a:pPr>
            <a:r>
              <a:rPr kumimoji="0" lang="en-US" dirty="0">
                <a:solidFill>
                  <a:schemeClr val="tx1"/>
                </a:solidFill>
                <a:latin typeface="Aptos" panose="020B0004020202020204" pitchFamily="34" charset="0"/>
                <a:cs typeface="Calibri" panose="020F0502020204030204" pitchFamily="34" charset="0"/>
              </a:rPr>
              <a:t>What programs are offered?</a:t>
            </a:r>
          </a:p>
          <a:p>
            <a:pPr>
              <a:spcBef>
                <a:spcPct val="0"/>
              </a:spcBef>
            </a:pPr>
            <a:r>
              <a:rPr kumimoji="0" lang="en-US" dirty="0">
                <a:solidFill>
                  <a:schemeClr val="tx1"/>
                </a:solidFill>
                <a:latin typeface="Aptos" panose="020B0004020202020204" pitchFamily="34" charset="0"/>
                <a:cs typeface="Calibri" panose="020F0502020204030204" pitchFamily="34" charset="0"/>
              </a:rPr>
              <a:t>What sports or extracurricular activities are available?</a:t>
            </a:r>
          </a:p>
          <a:p>
            <a:pPr>
              <a:spcBef>
                <a:spcPct val="0"/>
              </a:spcBef>
            </a:pPr>
            <a:r>
              <a:rPr kumimoji="0" lang="en-US" dirty="0">
                <a:solidFill>
                  <a:schemeClr val="tx1"/>
                </a:solidFill>
                <a:latin typeface="Aptos" panose="020B0004020202020204" pitchFamily="34" charset="0"/>
                <a:cs typeface="Calibri" panose="020F0502020204030204" pitchFamily="34" charset="0"/>
              </a:rPr>
              <a:t>Cost? Do not exclude any choices because of high cost (Expensive schools often offer more aid) </a:t>
            </a:r>
            <a:r>
              <a:rPr kumimoji="0" lang="en-US" sz="2400" b="1" dirty="0">
                <a:solidFill>
                  <a:schemeClr val="tx1"/>
                </a:solidFill>
                <a:latin typeface="Aptos" panose="020B0004020202020204" pitchFamily="34" charset="0"/>
                <a:cs typeface="Aharoni" panose="02010803020104030203" pitchFamily="2" charset="-79"/>
              </a:rPr>
              <a:t>ALWAYS CHECK THE NET PRICE CALCULATOR</a:t>
            </a:r>
          </a:p>
        </p:txBody>
      </p:sp>
      <p:pic>
        <p:nvPicPr>
          <p:cNvPr id="5" name="Picture 4" descr="A person in a hat and cape&#10;&#10;Description automatically generated">
            <a:extLst>
              <a:ext uri="{FF2B5EF4-FFF2-40B4-BE49-F238E27FC236}">
                <a16:creationId xmlns:a16="http://schemas.microsoft.com/office/drawing/2014/main" id="{E49ECB0A-15B9-550B-6BDB-7BE5D9595D74}"/>
              </a:ext>
            </a:extLst>
          </p:cNvPr>
          <p:cNvPicPr>
            <a:picLocks noChangeAspect="1"/>
          </p:cNvPicPr>
          <p:nvPr/>
        </p:nvPicPr>
        <p:blipFill>
          <a:blip r:embed="rId2"/>
          <a:stretch>
            <a:fillRect/>
          </a:stretch>
        </p:blipFill>
        <p:spPr>
          <a:xfrm>
            <a:off x="10271938" y="4891772"/>
            <a:ext cx="1260628" cy="1260628"/>
          </a:xfrm>
          <a:prstGeom prst="rect">
            <a:avLst/>
          </a:prstGeom>
        </p:spPr>
      </p:pic>
      <p:sp>
        <p:nvSpPr>
          <p:cNvPr id="6" name="Title 1">
            <a:extLst>
              <a:ext uri="{FF2B5EF4-FFF2-40B4-BE49-F238E27FC236}">
                <a16:creationId xmlns:a16="http://schemas.microsoft.com/office/drawing/2014/main" id="{DC568DFE-9451-D0E3-3454-90EF3048AF0F}"/>
              </a:ext>
            </a:extLst>
          </p:cNvPr>
          <p:cNvSpPr>
            <a:spLocks noGrp="1"/>
          </p:cNvSpPr>
          <p:nvPr>
            <p:ph type="title"/>
          </p:nvPr>
        </p:nvSpPr>
        <p:spPr>
          <a:xfrm>
            <a:off x="403413" y="252663"/>
            <a:ext cx="7994629" cy="1907353"/>
          </a:xfrm>
        </p:spPr>
        <p:txBody>
          <a:bodyPr>
            <a:normAutofit fontScale="90000"/>
          </a:bodyPr>
          <a:lstStyle/>
          <a:p>
            <a:r>
              <a:rPr lang="en-US" sz="6000">
                <a:ln w="38100">
                  <a:solidFill>
                    <a:schemeClr val="accent1"/>
                  </a:solidFill>
                  <a:prstDash val="solid"/>
                </a:ln>
                <a:solidFill>
                  <a:schemeClr val="bg2">
                    <a:lumMod val="20000"/>
                    <a:lumOff val="80000"/>
                  </a:schemeClr>
                </a:solidFill>
                <a:latin typeface="Jumble" panose="02000503000000020004" pitchFamily="2" charset="0"/>
              </a:rPr>
              <a:t>PICKING A COLLEGE OR UNIVERSITY</a:t>
            </a:r>
            <a:endParaRPr lang="en-US" sz="6000"/>
          </a:p>
        </p:txBody>
      </p:sp>
    </p:spTree>
    <p:extLst>
      <p:ext uri="{BB962C8B-B14F-4D97-AF65-F5344CB8AC3E}">
        <p14:creationId xmlns:p14="http://schemas.microsoft.com/office/powerpoint/2010/main" val="24586156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53E72A5-9D29-9878-6DCF-B16162B74D82}"/>
              </a:ext>
            </a:extLst>
          </p:cNvPr>
          <p:cNvSpPr txBox="1"/>
          <p:nvPr/>
        </p:nvSpPr>
        <p:spPr>
          <a:xfrm flipV="1">
            <a:off x="403413" y="6073944"/>
            <a:ext cx="7609619" cy="373618"/>
          </a:xfrm>
          <a:prstGeom prst="rect">
            <a:avLst/>
          </a:prstGeom>
          <a:solidFill>
            <a:schemeClr val="bg1"/>
          </a:solidFill>
        </p:spPr>
        <p:txBody>
          <a:bodyPr wrap="square" rtlCol="0">
            <a:spAutoFit/>
          </a:bodyPr>
          <a:lstStyle/>
          <a:p>
            <a:endParaRPr lang="en-US"/>
          </a:p>
        </p:txBody>
      </p:sp>
      <p:sp>
        <p:nvSpPr>
          <p:cNvPr id="3" name="Content Placeholder 2">
            <a:extLst>
              <a:ext uri="{FF2B5EF4-FFF2-40B4-BE49-F238E27FC236}">
                <a16:creationId xmlns:a16="http://schemas.microsoft.com/office/drawing/2014/main" id="{6E9D47E9-76D4-B087-F463-37466FAB16DF}"/>
              </a:ext>
            </a:extLst>
          </p:cNvPr>
          <p:cNvSpPr>
            <a:spLocks noGrp="1"/>
          </p:cNvSpPr>
          <p:nvPr>
            <p:ph idx="1"/>
          </p:nvPr>
        </p:nvSpPr>
        <p:spPr>
          <a:xfrm>
            <a:off x="403413" y="4045023"/>
            <a:ext cx="9429446" cy="2402539"/>
          </a:xfrm>
        </p:spPr>
        <p:txBody>
          <a:bodyPr>
            <a:normAutofit/>
          </a:bodyPr>
          <a:lstStyle/>
          <a:p>
            <a:pPr marL="0" indent="0">
              <a:buNone/>
            </a:pPr>
            <a:r>
              <a:rPr lang="en-US" sz="2400" b="1" dirty="0">
                <a:solidFill>
                  <a:schemeClr val="tx1"/>
                </a:solidFill>
                <a:latin typeface="Aptos" panose="020B0004020202020204" pitchFamily="34" charset="0"/>
                <a:cs typeface="Aharoni" panose="02010803020104030203" pitchFamily="2" charset="-79"/>
              </a:rPr>
              <a:t>RESEARCH THE </a:t>
            </a:r>
            <a:r>
              <a:rPr lang="en-US" sz="2400" b="1" dirty="0">
                <a:solidFill>
                  <a:schemeClr val="tx1"/>
                </a:solidFill>
                <a:latin typeface="Aptos" panose="020B0004020202020204" pitchFamily="34" charset="0"/>
                <a:cs typeface="Aharoni" panose="02010803020104030203" pitchFamily="2" charset="-79"/>
                <a:hlinkClick r:id="rId2"/>
              </a:rPr>
              <a:t>COLLEGE’S ADMISSION DATA ON SCOIR </a:t>
            </a:r>
            <a:r>
              <a:rPr lang="en-US" sz="2400" b="1" dirty="0">
                <a:solidFill>
                  <a:schemeClr val="tx1"/>
                </a:solidFill>
                <a:latin typeface="Aptos" panose="020B0004020202020204" pitchFamily="34" charset="0"/>
                <a:cs typeface="Aharoni" panose="02010803020104030203" pitchFamily="2" charset="-79"/>
              </a:rPr>
              <a:t>OR LOOK AT THE COLLEGE’S WEBSITE FOR THE </a:t>
            </a:r>
            <a:r>
              <a:rPr lang="en-US" sz="2400" b="1" dirty="0">
                <a:solidFill>
                  <a:srgbClr val="C00000"/>
                </a:solidFill>
                <a:latin typeface="Aptos" panose="020B0004020202020204" pitchFamily="34" charset="0"/>
                <a:cs typeface="Aharoni" panose="02010803020104030203" pitchFamily="2" charset="-79"/>
              </a:rPr>
              <a:t>COMMON DATA SET: </a:t>
            </a:r>
          </a:p>
          <a:p>
            <a:r>
              <a:rPr lang="en-US" sz="2400" dirty="0">
                <a:solidFill>
                  <a:schemeClr val="tx1"/>
                </a:solidFill>
                <a:latin typeface="Aptos" panose="020B0004020202020204" pitchFamily="34" charset="0"/>
                <a:cs typeface="Calibri" panose="020F0502020204030204" pitchFamily="34" charset="0"/>
              </a:rPr>
              <a:t>most important facts and figures about a college that allows you to easily look up certain pieces of information, helps you compare colleges, and even provides demographic breakdowns of admissions and enrollment statistics</a:t>
            </a:r>
            <a:endParaRPr lang="en-US" dirty="0">
              <a:latin typeface="Aptos" panose="020B0004020202020204" pitchFamily="34" charset="0"/>
            </a:endParaRPr>
          </a:p>
        </p:txBody>
      </p:sp>
      <p:pic>
        <p:nvPicPr>
          <p:cNvPr id="5" name="Picture 4" descr="A person in a hat and cape&#10;&#10;Description automatically generated">
            <a:extLst>
              <a:ext uri="{FF2B5EF4-FFF2-40B4-BE49-F238E27FC236}">
                <a16:creationId xmlns:a16="http://schemas.microsoft.com/office/drawing/2014/main" id="{E49ECB0A-15B9-550B-6BDB-7BE5D9595D74}"/>
              </a:ext>
            </a:extLst>
          </p:cNvPr>
          <p:cNvPicPr>
            <a:picLocks noChangeAspect="1"/>
          </p:cNvPicPr>
          <p:nvPr/>
        </p:nvPicPr>
        <p:blipFill>
          <a:blip r:embed="rId3"/>
          <a:stretch>
            <a:fillRect/>
          </a:stretch>
        </p:blipFill>
        <p:spPr>
          <a:xfrm>
            <a:off x="10271938" y="4891772"/>
            <a:ext cx="1260628" cy="1260628"/>
          </a:xfrm>
          <a:prstGeom prst="rect">
            <a:avLst/>
          </a:prstGeom>
        </p:spPr>
      </p:pic>
      <p:sp>
        <p:nvSpPr>
          <p:cNvPr id="6" name="TextBox 5">
            <a:extLst>
              <a:ext uri="{FF2B5EF4-FFF2-40B4-BE49-F238E27FC236}">
                <a16:creationId xmlns:a16="http://schemas.microsoft.com/office/drawing/2014/main" id="{F7A41597-1987-E1C7-A2F3-D2F72C14062A}"/>
              </a:ext>
            </a:extLst>
          </p:cNvPr>
          <p:cNvSpPr txBox="1"/>
          <p:nvPr/>
        </p:nvSpPr>
        <p:spPr>
          <a:xfrm>
            <a:off x="2012642" y="1673638"/>
            <a:ext cx="5665109" cy="2009061"/>
          </a:xfrm>
          <a:prstGeom prst="roundRect">
            <a:avLst/>
          </a:prstGeom>
          <a:solidFill>
            <a:srgbClr val="DDDDDD"/>
          </a:solidFill>
        </p:spPr>
        <p:txBody>
          <a:bodyPr wrap="square">
            <a:spAutoFit/>
          </a:bodyPr>
          <a:lstStyle/>
          <a:p>
            <a:pPr algn="ctr"/>
            <a:r>
              <a:rPr lang="en-US" sz="2400" b="1" dirty="0">
                <a:solidFill>
                  <a:schemeClr val="tx1"/>
                </a:solidFill>
                <a:latin typeface="Aptos" panose="020B0004020202020204" pitchFamily="34" charset="0"/>
                <a:cs typeface="Aharoni" panose="02010803020104030203" pitchFamily="2" charset="-79"/>
              </a:rPr>
              <a:t>AT LEAST</a:t>
            </a:r>
            <a:r>
              <a:rPr lang="en-US" sz="3200" b="1" dirty="0">
                <a:solidFill>
                  <a:schemeClr val="tx1"/>
                </a:solidFill>
                <a:latin typeface="Aptos" panose="020B0004020202020204" pitchFamily="34" charset="0"/>
                <a:cs typeface="Aharoni" panose="02010803020104030203" pitchFamily="2" charset="-79"/>
              </a:rPr>
              <a:t> </a:t>
            </a:r>
            <a:r>
              <a:rPr lang="en-US" sz="3600" b="1" dirty="0">
                <a:solidFill>
                  <a:schemeClr val="tx1"/>
                </a:solidFill>
                <a:latin typeface="Aptos" panose="020B0004020202020204" pitchFamily="34" charset="0"/>
                <a:cs typeface="Aharoni" panose="02010803020104030203" pitchFamily="2" charset="-79"/>
              </a:rPr>
              <a:t>2</a:t>
            </a:r>
            <a:r>
              <a:rPr lang="en-US" sz="3200" b="1" dirty="0">
                <a:solidFill>
                  <a:schemeClr val="tx1"/>
                </a:solidFill>
                <a:latin typeface="Aptos" panose="020B0004020202020204" pitchFamily="34" charset="0"/>
                <a:cs typeface="Aharoni" panose="02010803020104030203" pitchFamily="2" charset="-79"/>
              </a:rPr>
              <a:t> </a:t>
            </a:r>
            <a:r>
              <a:rPr lang="en-US" sz="2400" b="1" dirty="0">
                <a:solidFill>
                  <a:schemeClr val="tx1"/>
                </a:solidFill>
                <a:latin typeface="Aptos" panose="020B0004020202020204" pitchFamily="34" charset="0"/>
                <a:cs typeface="Aharoni" panose="02010803020104030203" pitchFamily="2" charset="-79"/>
              </a:rPr>
              <a:t>REACH SCHOOLS </a:t>
            </a:r>
          </a:p>
          <a:p>
            <a:pPr algn="ctr"/>
            <a:r>
              <a:rPr lang="en-US" sz="2400" b="1" dirty="0">
                <a:solidFill>
                  <a:schemeClr val="tx1"/>
                </a:solidFill>
                <a:latin typeface="Aptos" panose="020B0004020202020204" pitchFamily="34" charset="0"/>
                <a:cs typeface="Aharoni" panose="02010803020104030203" pitchFamily="2" charset="-79"/>
              </a:rPr>
              <a:t>AT LEAST</a:t>
            </a:r>
            <a:r>
              <a:rPr lang="en-US" sz="3600" b="1" dirty="0">
                <a:solidFill>
                  <a:schemeClr val="tx1"/>
                </a:solidFill>
                <a:latin typeface="Aptos" panose="020B0004020202020204" pitchFamily="34" charset="0"/>
                <a:cs typeface="Aharoni" panose="02010803020104030203" pitchFamily="2" charset="-79"/>
              </a:rPr>
              <a:t> 4 </a:t>
            </a:r>
            <a:r>
              <a:rPr lang="en-US" sz="2400" b="1" dirty="0">
                <a:solidFill>
                  <a:schemeClr val="tx1"/>
                </a:solidFill>
                <a:latin typeface="Aptos" panose="020B0004020202020204" pitchFamily="34" charset="0"/>
                <a:cs typeface="Aharoni" panose="02010803020104030203" pitchFamily="2" charset="-79"/>
              </a:rPr>
              <a:t>MATCH SCHOOLS</a:t>
            </a:r>
          </a:p>
          <a:p>
            <a:pPr algn="ctr"/>
            <a:r>
              <a:rPr lang="en-US" sz="2400" b="1" dirty="0">
                <a:solidFill>
                  <a:schemeClr val="tx1"/>
                </a:solidFill>
                <a:latin typeface="Aptos" panose="020B0004020202020204" pitchFamily="34" charset="0"/>
                <a:cs typeface="Aharoni" panose="02010803020104030203" pitchFamily="2" charset="-79"/>
              </a:rPr>
              <a:t>AT LEAST </a:t>
            </a:r>
            <a:r>
              <a:rPr lang="en-US" sz="3600" b="1" dirty="0">
                <a:solidFill>
                  <a:schemeClr val="tx1"/>
                </a:solidFill>
                <a:latin typeface="Aptos" panose="020B0004020202020204" pitchFamily="34" charset="0"/>
                <a:cs typeface="Aharoni" panose="02010803020104030203" pitchFamily="2" charset="-79"/>
              </a:rPr>
              <a:t>2</a:t>
            </a:r>
            <a:r>
              <a:rPr lang="en-US" sz="2400" b="1" dirty="0">
                <a:solidFill>
                  <a:schemeClr val="tx1"/>
                </a:solidFill>
                <a:latin typeface="Aptos" panose="020B0004020202020204" pitchFamily="34" charset="0"/>
                <a:cs typeface="Aharoni" panose="02010803020104030203" pitchFamily="2" charset="-79"/>
              </a:rPr>
              <a:t> REAL SAFETY SCHOOLS</a:t>
            </a:r>
            <a:endParaRPr lang="en-US" sz="1800" b="1" dirty="0">
              <a:solidFill>
                <a:schemeClr val="tx1"/>
              </a:solidFill>
              <a:latin typeface="Aptos" panose="020B0004020202020204" pitchFamily="34" charset="0"/>
              <a:cs typeface="Aharoni" panose="02010803020104030203" pitchFamily="2" charset="-79"/>
            </a:endParaRPr>
          </a:p>
        </p:txBody>
      </p:sp>
      <p:sp>
        <p:nvSpPr>
          <p:cNvPr id="8" name="TextBox 7">
            <a:extLst>
              <a:ext uri="{FF2B5EF4-FFF2-40B4-BE49-F238E27FC236}">
                <a16:creationId xmlns:a16="http://schemas.microsoft.com/office/drawing/2014/main" id="{4FB39347-B213-E2B6-A35A-42A0C34873A2}"/>
              </a:ext>
            </a:extLst>
          </p:cNvPr>
          <p:cNvSpPr txBox="1"/>
          <p:nvPr/>
        </p:nvSpPr>
        <p:spPr>
          <a:xfrm>
            <a:off x="587597" y="459858"/>
            <a:ext cx="8121650" cy="1107996"/>
          </a:xfrm>
          <a:prstGeom prst="rect">
            <a:avLst/>
          </a:prstGeom>
          <a:noFill/>
        </p:spPr>
        <p:txBody>
          <a:bodyPr wrap="square">
            <a:spAutoFit/>
          </a:bodyPr>
          <a:lstStyle/>
          <a:p>
            <a:r>
              <a:rPr lang="en-US" sz="6600" dirty="0">
                <a:ln w="38100">
                  <a:solidFill>
                    <a:schemeClr val="accent1"/>
                  </a:solidFill>
                  <a:prstDash val="solid"/>
                </a:ln>
                <a:solidFill>
                  <a:schemeClr val="bg2">
                    <a:lumMod val="20000"/>
                    <a:lumOff val="80000"/>
                  </a:schemeClr>
                </a:solidFill>
                <a:latin typeface="Jumble" panose="02000503000000020004" pitchFamily="2" charset="0"/>
              </a:rPr>
              <a:t>THE COLLEGE LIST</a:t>
            </a:r>
            <a:endParaRPr lang="en-US" sz="6600" dirty="0"/>
          </a:p>
        </p:txBody>
      </p:sp>
    </p:spTree>
    <p:extLst>
      <p:ext uri="{BB962C8B-B14F-4D97-AF65-F5344CB8AC3E}">
        <p14:creationId xmlns:p14="http://schemas.microsoft.com/office/powerpoint/2010/main" val="22200487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F8F91-13CB-99C8-0867-629BFCCE8B74}"/>
              </a:ext>
            </a:extLst>
          </p:cNvPr>
          <p:cNvSpPr>
            <a:spLocks noGrp="1"/>
          </p:cNvSpPr>
          <p:nvPr>
            <p:ph type="title"/>
          </p:nvPr>
        </p:nvSpPr>
        <p:spPr>
          <a:xfrm>
            <a:off x="565150" y="344582"/>
            <a:ext cx="8037429" cy="1977511"/>
          </a:xfrm>
        </p:spPr>
        <p:txBody>
          <a:bodyPr>
            <a:normAutofit/>
          </a:bodyPr>
          <a:lstStyle/>
          <a:p>
            <a:r>
              <a:rPr lang="en-US" sz="5400" dirty="0">
                <a:ln w="38100">
                  <a:solidFill>
                    <a:schemeClr val="accent1"/>
                  </a:solidFill>
                  <a:prstDash val="solid"/>
                </a:ln>
                <a:solidFill>
                  <a:schemeClr val="bg2">
                    <a:lumMod val="20000"/>
                    <a:lumOff val="80000"/>
                  </a:schemeClr>
                </a:solidFill>
                <a:latin typeface="Jumble" panose="02000503000000020004" pitchFamily="2" charset="0"/>
              </a:rPr>
              <a:t>SELECTIVITY OF COLLEGES</a:t>
            </a:r>
            <a:endParaRPr lang="en-US" sz="5400" dirty="0"/>
          </a:p>
        </p:txBody>
      </p:sp>
      <p:sp>
        <p:nvSpPr>
          <p:cNvPr id="4" name="TextBox 3">
            <a:extLst>
              <a:ext uri="{FF2B5EF4-FFF2-40B4-BE49-F238E27FC236}">
                <a16:creationId xmlns:a16="http://schemas.microsoft.com/office/drawing/2014/main" id="{B53E72A5-9D29-9878-6DCF-B16162B74D82}"/>
              </a:ext>
            </a:extLst>
          </p:cNvPr>
          <p:cNvSpPr txBox="1"/>
          <p:nvPr/>
        </p:nvSpPr>
        <p:spPr>
          <a:xfrm flipV="1">
            <a:off x="403413" y="6073944"/>
            <a:ext cx="7609619" cy="373618"/>
          </a:xfrm>
          <a:prstGeom prst="rect">
            <a:avLst/>
          </a:prstGeom>
          <a:solidFill>
            <a:schemeClr val="bg1"/>
          </a:solidFill>
        </p:spPr>
        <p:txBody>
          <a:bodyPr wrap="square" rtlCol="0">
            <a:spAutoFit/>
          </a:bodyPr>
          <a:lstStyle/>
          <a:p>
            <a:endParaRPr lang="en-US"/>
          </a:p>
        </p:txBody>
      </p:sp>
      <p:sp>
        <p:nvSpPr>
          <p:cNvPr id="3" name="Content Placeholder 2">
            <a:extLst>
              <a:ext uri="{FF2B5EF4-FFF2-40B4-BE49-F238E27FC236}">
                <a16:creationId xmlns:a16="http://schemas.microsoft.com/office/drawing/2014/main" id="{6E9D47E9-76D4-B087-F463-37466FAB16DF}"/>
              </a:ext>
            </a:extLst>
          </p:cNvPr>
          <p:cNvSpPr>
            <a:spLocks noGrp="1"/>
          </p:cNvSpPr>
          <p:nvPr>
            <p:ph idx="1"/>
          </p:nvPr>
        </p:nvSpPr>
        <p:spPr>
          <a:xfrm>
            <a:off x="565150" y="2129590"/>
            <a:ext cx="9445124" cy="4317972"/>
          </a:xfrm>
        </p:spPr>
        <p:txBody>
          <a:bodyPr>
            <a:normAutofit/>
          </a:bodyPr>
          <a:lstStyle/>
          <a:p>
            <a:pPr marL="0" indent="0">
              <a:buNone/>
              <a:defRPr/>
            </a:pPr>
            <a:r>
              <a:rPr lang="en-US" b="1" dirty="0">
                <a:latin typeface="Aptos" panose="020B0004020202020204" pitchFamily="34" charset="0"/>
                <a:cs typeface="Aharoni" panose="02010803020104030203" pitchFamily="2" charset="-79"/>
              </a:rPr>
              <a:t>OPEN ADMISSIONS: 100% acceptance rate</a:t>
            </a:r>
            <a:endParaRPr lang="en-US" sz="2400" b="1" dirty="0">
              <a:solidFill>
                <a:schemeClr val="tx1"/>
              </a:solidFill>
              <a:latin typeface="Aptos" panose="020B0004020202020204" pitchFamily="34" charset="0"/>
              <a:cs typeface="Aharoni" panose="02010803020104030203" pitchFamily="2" charset="-79"/>
            </a:endParaRPr>
          </a:p>
          <a:p>
            <a:pPr>
              <a:defRPr/>
            </a:pPr>
            <a:r>
              <a:rPr lang="en-US" dirty="0">
                <a:latin typeface="Aptos" panose="020B0004020202020204" pitchFamily="34" charset="0"/>
                <a:cs typeface="Calibri" panose="020F0502020204030204" pitchFamily="34" charset="0"/>
              </a:rPr>
              <a:t>Community Colleges: application, high school degree- automatic acceptance</a:t>
            </a:r>
            <a:endParaRPr lang="en-US" sz="2400" dirty="0">
              <a:solidFill>
                <a:schemeClr val="tx1"/>
              </a:solidFill>
              <a:latin typeface="Aptos" panose="020B0004020202020204" pitchFamily="34" charset="0"/>
            </a:endParaRPr>
          </a:p>
          <a:p>
            <a:pPr marL="0" indent="0">
              <a:buNone/>
              <a:defRPr/>
            </a:pPr>
            <a:r>
              <a:rPr lang="en-US" sz="2400" b="1" dirty="0">
                <a:solidFill>
                  <a:schemeClr val="tx1"/>
                </a:solidFill>
                <a:latin typeface="Aptos" panose="020B0004020202020204" pitchFamily="34" charset="0"/>
                <a:cs typeface="Aharoni" panose="02010803020104030203" pitchFamily="2" charset="-79"/>
              </a:rPr>
              <a:t>SELECTIVE: </a:t>
            </a:r>
            <a:r>
              <a:rPr lang="en-US" b="1" dirty="0">
                <a:latin typeface="Aptos" panose="020B0004020202020204" pitchFamily="34" charset="0"/>
                <a:cs typeface="Aharoni" panose="02010803020104030203" pitchFamily="2" charset="-79"/>
              </a:rPr>
              <a:t>&lt; 70% acceptance rate</a:t>
            </a:r>
            <a:endParaRPr lang="en-US" sz="2400" b="1" dirty="0">
              <a:solidFill>
                <a:schemeClr val="tx1"/>
              </a:solidFill>
              <a:latin typeface="Aptos" panose="020B0004020202020204" pitchFamily="34" charset="0"/>
              <a:cs typeface="Aharoni" panose="02010803020104030203" pitchFamily="2" charset="-79"/>
            </a:endParaRPr>
          </a:p>
          <a:p>
            <a:pPr>
              <a:defRPr/>
            </a:pPr>
            <a:r>
              <a:rPr lang="en-US" sz="2400" dirty="0">
                <a:solidFill>
                  <a:schemeClr val="tx1"/>
                </a:solidFill>
                <a:latin typeface="Aptos" panose="020B0004020202020204" pitchFamily="34" charset="0"/>
              </a:rPr>
              <a:t> </a:t>
            </a:r>
            <a:r>
              <a:rPr lang="en-US" sz="2400" dirty="0">
                <a:solidFill>
                  <a:schemeClr val="tx1"/>
                </a:solidFill>
                <a:latin typeface="Aptos" panose="020B0004020202020204" pitchFamily="34" charset="0"/>
                <a:cs typeface="Calibri" panose="020F0502020204030204" pitchFamily="34" charset="0"/>
              </a:rPr>
              <a:t>Clemson, UCF, Syracuse, Penn State</a:t>
            </a:r>
            <a:endParaRPr lang="en-US" dirty="0">
              <a:latin typeface="Aptos" panose="020B0004020202020204" pitchFamily="34" charset="0"/>
              <a:cs typeface="Calibri" panose="020F0502020204030204" pitchFamily="34" charset="0"/>
            </a:endParaRPr>
          </a:p>
          <a:p>
            <a:pPr marL="0" indent="0">
              <a:buNone/>
              <a:defRPr/>
            </a:pPr>
            <a:r>
              <a:rPr lang="en-US" b="1" dirty="0">
                <a:latin typeface="Aptos" panose="020B0004020202020204" pitchFamily="34" charset="0"/>
                <a:cs typeface="Aharoni" panose="02010803020104030203" pitchFamily="2" charset="-79"/>
              </a:rPr>
              <a:t>VERY </a:t>
            </a:r>
            <a:r>
              <a:rPr lang="en-US" sz="2400" b="1" dirty="0">
                <a:solidFill>
                  <a:schemeClr val="tx1"/>
                </a:solidFill>
                <a:latin typeface="Aptos" panose="020B0004020202020204" pitchFamily="34" charset="0"/>
                <a:cs typeface="Aharoni" panose="02010803020104030203" pitchFamily="2" charset="-79"/>
              </a:rPr>
              <a:t>SELECTIVE: </a:t>
            </a:r>
            <a:r>
              <a:rPr lang="en-US" b="1" dirty="0">
                <a:latin typeface="Aptos" panose="020B0004020202020204" pitchFamily="34" charset="0"/>
                <a:cs typeface="Aharoni" panose="02010803020104030203" pitchFamily="2" charset="-79"/>
              </a:rPr>
              <a:t>&lt; 40% acceptance rate</a:t>
            </a:r>
            <a:endParaRPr lang="en-US" sz="2400" b="1" dirty="0">
              <a:solidFill>
                <a:schemeClr val="tx1"/>
              </a:solidFill>
              <a:latin typeface="Aptos" panose="020B0004020202020204" pitchFamily="34" charset="0"/>
              <a:cs typeface="Aharoni" panose="02010803020104030203" pitchFamily="2" charset="-79"/>
            </a:endParaRPr>
          </a:p>
          <a:p>
            <a:pPr>
              <a:defRPr/>
            </a:pPr>
            <a:r>
              <a:rPr lang="en-US" sz="2400" dirty="0">
                <a:solidFill>
                  <a:schemeClr val="tx1"/>
                </a:solidFill>
                <a:latin typeface="Aptos" panose="020B0004020202020204" pitchFamily="34" charset="0"/>
              </a:rPr>
              <a:t> </a:t>
            </a:r>
            <a:r>
              <a:rPr lang="en-US" sz="2400" dirty="0">
                <a:solidFill>
                  <a:schemeClr val="tx1"/>
                </a:solidFill>
                <a:latin typeface="Aptos" panose="020B0004020202020204" pitchFamily="34" charset="0"/>
                <a:cs typeface="Calibri" panose="020F0502020204030204" pitchFamily="34" charset="0"/>
              </a:rPr>
              <a:t>UF, FSU, Villanova, Wake Forest, Smith College</a:t>
            </a:r>
          </a:p>
          <a:p>
            <a:pPr marL="0" indent="0">
              <a:buNone/>
              <a:defRPr/>
            </a:pPr>
            <a:r>
              <a:rPr lang="en-US" sz="2400" b="1" dirty="0">
                <a:solidFill>
                  <a:schemeClr val="tx1"/>
                </a:solidFill>
                <a:latin typeface="Aptos" panose="020B0004020202020204" pitchFamily="34" charset="0"/>
                <a:cs typeface="Aharoni" panose="02010803020104030203" pitchFamily="2" charset="-79"/>
              </a:rPr>
              <a:t>MOST SELECTIVE: &lt;</a:t>
            </a:r>
            <a:r>
              <a:rPr lang="en-US" b="1" dirty="0">
                <a:latin typeface="Aptos" panose="020B0004020202020204" pitchFamily="34" charset="0"/>
                <a:cs typeface="Aharoni" panose="02010803020104030203" pitchFamily="2" charset="-79"/>
              </a:rPr>
              <a:t> 20% acceptance rate</a:t>
            </a:r>
            <a:endParaRPr lang="en-US" sz="2400" b="1" dirty="0">
              <a:solidFill>
                <a:schemeClr val="tx1"/>
              </a:solidFill>
              <a:latin typeface="Aptos" panose="020B0004020202020204" pitchFamily="34" charset="0"/>
              <a:cs typeface="Aharoni" panose="02010803020104030203" pitchFamily="2" charset="-79"/>
            </a:endParaRPr>
          </a:p>
          <a:p>
            <a:pPr>
              <a:defRPr/>
            </a:pPr>
            <a:r>
              <a:rPr lang="en-US" sz="2400" dirty="0">
                <a:solidFill>
                  <a:schemeClr val="tx1"/>
                </a:solidFill>
                <a:latin typeface="Aptos" panose="020B0004020202020204" pitchFamily="34" charset="0"/>
              </a:rPr>
              <a:t> Ivy League, Duke University, NYU, UChicago, UC Berkeley</a:t>
            </a:r>
            <a:endParaRPr lang="en-US" dirty="0">
              <a:latin typeface="Aptos" panose="020B0004020202020204" pitchFamily="34" charset="0"/>
              <a:cs typeface="Calibri" panose="020F0502020204030204" pitchFamily="34" charset="0"/>
            </a:endParaRPr>
          </a:p>
        </p:txBody>
      </p:sp>
      <p:pic>
        <p:nvPicPr>
          <p:cNvPr id="5" name="Picture 4" descr="A person in a hat and cape&#10;&#10;Description automatically generated">
            <a:extLst>
              <a:ext uri="{FF2B5EF4-FFF2-40B4-BE49-F238E27FC236}">
                <a16:creationId xmlns:a16="http://schemas.microsoft.com/office/drawing/2014/main" id="{E49ECB0A-15B9-550B-6BDB-7BE5D9595D74}"/>
              </a:ext>
            </a:extLst>
          </p:cNvPr>
          <p:cNvPicPr>
            <a:picLocks noChangeAspect="1"/>
          </p:cNvPicPr>
          <p:nvPr/>
        </p:nvPicPr>
        <p:blipFill>
          <a:blip r:embed="rId2"/>
          <a:stretch>
            <a:fillRect/>
          </a:stretch>
        </p:blipFill>
        <p:spPr>
          <a:xfrm>
            <a:off x="10271938" y="4891772"/>
            <a:ext cx="1260628" cy="1260628"/>
          </a:xfrm>
          <a:prstGeom prst="rect">
            <a:avLst/>
          </a:prstGeom>
        </p:spPr>
      </p:pic>
    </p:spTree>
    <p:extLst>
      <p:ext uri="{BB962C8B-B14F-4D97-AF65-F5344CB8AC3E}">
        <p14:creationId xmlns:p14="http://schemas.microsoft.com/office/powerpoint/2010/main" val="1948611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F8F91-13CB-99C8-0867-629BFCCE8B74}"/>
              </a:ext>
            </a:extLst>
          </p:cNvPr>
          <p:cNvSpPr>
            <a:spLocks noGrp="1"/>
          </p:cNvSpPr>
          <p:nvPr>
            <p:ph type="title"/>
          </p:nvPr>
        </p:nvSpPr>
        <p:spPr>
          <a:xfrm>
            <a:off x="565150" y="344582"/>
            <a:ext cx="8037429" cy="1977511"/>
          </a:xfrm>
        </p:spPr>
        <p:txBody>
          <a:bodyPr>
            <a:normAutofit/>
          </a:bodyPr>
          <a:lstStyle/>
          <a:p>
            <a:r>
              <a:rPr lang="en-US" sz="5400">
                <a:ln w="38100">
                  <a:solidFill>
                    <a:schemeClr val="accent1"/>
                  </a:solidFill>
                  <a:prstDash val="solid"/>
                </a:ln>
                <a:solidFill>
                  <a:schemeClr val="bg2">
                    <a:lumMod val="20000"/>
                    <a:lumOff val="80000"/>
                  </a:schemeClr>
                </a:solidFill>
                <a:latin typeface="Jumble" panose="02000503000000020004" pitchFamily="2" charset="0"/>
              </a:rPr>
              <a:t>WHAT ARE COLLEGES LOOKING AT?</a:t>
            </a:r>
            <a:endParaRPr lang="en-US" sz="5400"/>
          </a:p>
        </p:txBody>
      </p:sp>
      <p:sp>
        <p:nvSpPr>
          <p:cNvPr id="4" name="TextBox 3">
            <a:extLst>
              <a:ext uri="{FF2B5EF4-FFF2-40B4-BE49-F238E27FC236}">
                <a16:creationId xmlns:a16="http://schemas.microsoft.com/office/drawing/2014/main" id="{B53E72A5-9D29-9878-6DCF-B16162B74D82}"/>
              </a:ext>
            </a:extLst>
          </p:cNvPr>
          <p:cNvSpPr txBox="1"/>
          <p:nvPr/>
        </p:nvSpPr>
        <p:spPr>
          <a:xfrm flipV="1">
            <a:off x="403413" y="6073944"/>
            <a:ext cx="7609619" cy="373618"/>
          </a:xfrm>
          <a:prstGeom prst="rect">
            <a:avLst/>
          </a:prstGeom>
          <a:solidFill>
            <a:schemeClr val="bg1"/>
          </a:solidFill>
        </p:spPr>
        <p:txBody>
          <a:bodyPr wrap="square" rtlCol="0">
            <a:spAutoFit/>
          </a:bodyPr>
          <a:lstStyle/>
          <a:p>
            <a:endParaRPr lang="en-US"/>
          </a:p>
        </p:txBody>
      </p:sp>
      <p:sp>
        <p:nvSpPr>
          <p:cNvPr id="3" name="Content Placeholder 2">
            <a:extLst>
              <a:ext uri="{FF2B5EF4-FFF2-40B4-BE49-F238E27FC236}">
                <a16:creationId xmlns:a16="http://schemas.microsoft.com/office/drawing/2014/main" id="{6E9D47E9-76D4-B087-F463-37466FAB16DF}"/>
              </a:ext>
            </a:extLst>
          </p:cNvPr>
          <p:cNvSpPr>
            <a:spLocks noGrp="1"/>
          </p:cNvSpPr>
          <p:nvPr>
            <p:ph idx="1"/>
          </p:nvPr>
        </p:nvSpPr>
        <p:spPr>
          <a:xfrm>
            <a:off x="565150" y="2129590"/>
            <a:ext cx="9445124" cy="4317972"/>
          </a:xfrm>
        </p:spPr>
        <p:txBody>
          <a:bodyPr>
            <a:normAutofit fontScale="92500" lnSpcReduction="20000"/>
          </a:bodyPr>
          <a:lstStyle/>
          <a:p>
            <a:pPr marL="0" indent="0">
              <a:buNone/>
              <a:defRPr/>
            </a:pPr>
            <a:r>
              <a:rPr lang="en-US" sz="2400" b="1" dirty="0">
                <a:solidFill>
                  <a:schemeClr val="tx1"/>
                </a:solidFill>
                <a:latin typeface="Aptos" panose="020B0004020202020204" pitchFamily="34" charset="0"/>
                <a:cs typeface="Aharoni" panose="02010803020104030203" pitchFamily="2" charset="-79"/>
              </a:rPr>
              <a:t>IMPORTANT FACTORS:</a:t>
            </a:r>
          </a:p>
          <a:p>
            <a:pPr>
              <a:defRPr/>
            </a:pPr>
            <a:r>
              <a:rPr lang="en-US" sz="2400" dirty="0">
                <a:solidFill>
                  <a:schemeClr val="tx1"/>
                </a:solidFill>
                <a:latin typeface="Aptos" panose="020B0004020202020204" pitchFamily="34" charset="0"/>
                <a:cs typeface="Calibri" panose="020F0502020204030204" pitchFamily="34" charset="0"/>
              </a:rPr>
              <a:t>Strength of curriculum (IB, AP, Honors)</a:t>
            </a:r>
          </a:p>
          <a:p>
            <a:pPr>
              <a:defRPr/>
            </a:pPr>
            <a:r>
              <a:rPr lang="en-US" sz="2400" dirty="0">
                <a:solidFill>
                  <a:schemeClr val="tx1"/>
                </a:solidFill>
                <a:latin typeface="Aptos" panose="020B0004020202020204" pitchFamily="34" charset="0"/>
                <a:cs typeface="Calibri" panose="020F0502020204030204" pitchFamily="34" charset="0"/>
              </a:rPr>
              <a:t>Grade Point Average (GPA) and class rank (percentile)</a:t>
            </a:r>
          </a:p>
          <a:p>
            <a:pPr>
              <a:defRPr/>
            </a:pPr>
            <a:r>
              <a:rPr lang="en-US" sz="2400" dirty="0">
                <a:solidFill>
                  <a:schemeClr val="tx1"/>
                </a:solidFill>
                <a:latin typeface="Aptos" panose="020B0004020202020204" pitchFamily="34" charset="0"/>
                <a:cs typeface="Calibri" panose="020F0502020204030204" pitchFamily="34" charset="0"/>
              </a:rPr>
              <a:t>College Entrance Examination Scores (ACT or SAT)</a:t>
            </a:r>
          </a:p>
          <a:p>
            <a:pPr>
              <a:defRPr/>
            </a:pPr>
            <a:r>
              <a:rPr lang="en-US" sz="2400" dirty="0">
                <a:solidFill>
                  <a:schemeClr val="tx1"/>
                </a:solidFill>
                <a:latin typeface="Aptos" panose="020B0004020202020204" pitchFamily="34" charset="0"/>
                <a:cs typeface="Calibri" panose="020F0502020204030204" pitchFamily="34" charset="0"/>
              </a:rPr>
              <a:t>Activities student is involved in </a:t>
            </a:r>
          </a:p>
          <a:p>
            <a:pPr>
              <a:defRPr/>
            </a:pPr>
            <a:endParaRPr lang="en-US" sz="2400" dirty="0">
              <a:solidFill>
                <a:schemeClr val="tx1"/>
              </a:solidFill>
              <a:latin typeface="Aptos" panose="020B0004020202020204" pitchFamily="34" charset="0"/>
            </a:endParaRPr>
          </a:p>
          <a:p>
            <a:pPr marL="0" indent="0">
              <a:buNone/>
              <a:defRPr/>
            </a:pPr>
            <a:r>
              <a:rPr lang="en-US" sz="2400" b="1" dirty="0">
                <a:solidFill>
                  <a:schemeClr val="tx1"/>
                </a:solidFill>
                <a:latin typeface="Aptos" panose="020B0004020202020204" pitchFamily="34" charset="0"/>
                <a:cs typeface="Aharoni" panose="02010803020104030203" pitchFamily="2" charset="-79"/>
              </a:rPr>
              <a:t>IF THE COLLEGE REQUIRES THEM:</a:t>
            </a:r>
          </a:p>
          <a:p>
            <a:pPr>
              <a:defRPr/>
            </a:pPr>
            <a:r>
              <a:rPr lang="en-US" sz="2400" dirty="0">
                <a:solidFill>
                  <a:schemeClr val="tx1"/>
                </a:solidFill>
                <a:latin typeface="Aptos" panose="020B0004020202020204" pitchFamily="34" charset="0"/>
              </a:rPr>
              <a:t> </a:t>
            </a:r>
            <a:r>
              <a:rPr lang="en-US" sz="2400" dirty="0">
                <a:solidFill>
                  <a:schemeClr val="tx1"/>
                </a:solidFill>
                <a:latin typeface="Aptos" panose="020B0004020202020204" pitchFamily="34" charset="0"/>
                <a:cs typeface="Calibri" panose="020F0502020204030204" pitchFamily="34" charset="0"/>
              </a:rPr>
              <a:t>Essays</a:t>
            </a:r>
          </a:p>
          <a:p>
            <a:pPr>
              <a:defRPr/>
            </a:pPr>
            <a:r>
              <a:rPr lang="en-US" sz="2400" dirty="0">
                <a:solidFill>
                  <a:schemeClr val="tx1"/>
                </a:solidFill>
                <a:latin typeface="Aptos" panose="020B0004020202020204" pitchFamily="34" charset="0"/>
                <a:cs typeface="Calibri" panose="020F0502020204030204" pitchFamily="34" charset="0"/>
              </a:rPr>
              <a:t> Recommendation Letters (teacher and counselor)</a:t>
            </a:r>
          </a:p>
          <a:p>
            <a:pPr>
              <a:defRPr/>
            </a:pPr>
            <a:r>
              <a:rPr lang="en-US" sz="2400" dirty="0">
                <a:solidFill>
                  <a:schemeClr val="tx1"/>
                </a:solidFill>
                <a:latin typeface="Aptos" panose="020B0004020202020204" pitchFamily="34" charset="0"/>
                <a:cs typeface="Calibri" panose="020F0502020204030204" pitchFamily="34" charset="0"/>
              </a:rPr>
              <a:t> Resume (leadership, community service, extracurricular, talents, etc.)</a:t>
            </a:r>
          </a:p>
          <a:p>
            <a:pPr>
              <a:defRPr/>
            </a:pPr>
            <a:r>
              <a:rPr lang="en-US" sz="2400" dirty="0">
                <a:solidFill>
                  <a:schemeClr val="tx1"/>
                </a:solidFill>
                <a:latin typeface="Aptos" panose="020B0004020202020204" pitchFamily="34" charset="0"/>
                <a:cs typeface="Calibri" panose="020F0502020204030204" pitchFamily="34" charset="0"/>
              </a:rPr>
              <a:t> Interviews</a:t>
            </a:r>
          </a:p>
          <a:p>
            <a:endParaRPr lang="en-US" dirty="0">
              <a:latin typeface="Avenir Book" panose="02000503020000020003" pitchFamily="2" charset="0"/>
            </a:endParaRPr>
          </a:p>
        </p:txBody>
      </p:sp>
      <p:pic>
        <p:nvPicPr>
          <p:cNvPr id="5" name="Picture 4" descr="A person in a hat and cape&#10;&#10;Description automatically generated">
            <a:extLst>
              <a:ext uri="{FF2B5EF4-FFF2-40B4-BE49-F238E27FC236}">
                <a16:creationId xmlns:a16="http://schemas.microsoft.com/office/drawing/2014/main" id="{E49ECB0A-15B9-550B-6BDB-7BE5D9595D74}"/>
              </a:ext>
            </a:extLst>
          </p:cNvPr>
          <p:cNvPicPr>
            <a:picLocks noChangeAspect="1"/>
          </p:cNvPicPr>
          <p:nvPr/>
        </p:nvPicPr>
        <p:blipFill>
          <a:blip r:embed="rId2"/>
          <a:stretch>
            <a:fillRect/>
          </a:stretch>
        </p:blipFill>
        <p:spPr>
          <a:xfrm>
            <a:off x="10271938" y="4891772"/>
            <a:ext cx="1260628" cy="1260628"/>
          </a:xfrm>
          <a:prstGeom prst="rect">
            <a:avLst/>
          </a:prstGeom>
        </p:spPr>
      </p:pic>
    </p:spTree>
    <p:extLst>
      <p:ext uri="{BB962C8B-B14F-4D97-AF65-F5344CB8AC3E}">
        <p14:creationId xmlns:p14="http://schemas.microsoft.com/office/powerpoint/2010/main" val="29799773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F8F91-13CB-99C8-0867-629BFCCE8B74}"/>
              </a:ext>
            </a:extLst>
          </p:cNvPr>
          <p:cNvSpPr>
            <a:spLocks noGrp="1"/>
          </p:cNvSpPr>
          <p:nvPr>
            <p:ph type="title"/>
          </p:nvPr>
        </p:nvSpPr>
        <p:spPr>
          <a:xfrm>
            <a:off x="524183" y="208014"/>
            <a:ext cx="9601201" cy="1629776"/>
          </a:xfrm>
        </p:spPr>
        <p:txBody>
          <a:bodyPr>
            <a:noAutofit/>
          </a:bodyPr>
          <a:lstStyle/>
          <a:p>
            <a:r>
              <a:rPr lang="en-US" sz="6000" dirty="0">
                <a:ln w="38100">
                  <a:solidFill>
                    <a:schemeClr val="accent1"/>
                  </a:solidFill>
                  <a:prstDash val="solid"/>
                </a:ln>
                <a:solidFill>
                  <a:schemeClr val="bg2">
                    <a:lumMod val="20000"/>
                    <a:lumOff val="80000"/>
                  </a:schemeClr>
                </a:solidFill>
                <a:latin typeface="Jumble" panose="02000503000000020004" pitchFamily="2" charset="0"/>
              </a:rPr>
              <a:t>COLLEGE ENTRANCE EXAMS</a:t>
            </a:r>
            <a:endParaRPr lang="en-US" sz="6000" dirty="0"/>
          </a:p>
        </p:txBody>
      </p:sp>
      <p:sp>
        <p:nvSpPr>
          <p:cNvPr id="4" name="TextBox 3">
            <a:extLst>
              <a:ext uri="{FF2B5EF4-FFF2-40B4-BE49-F238E27FC236}">
                <a16:creationId xmlns:a16="http://schemas.microsoft.com/office/drawing/2014/main" id="{B53E72A5-9D29-9878-6DCF-B16162B74D82}"/>
              </a:ext>
            </a:extLst>
          </p:cNvPr>
          <p:cNvSpPr txBox="1"/>
          <p:nvPr/>
        </p:nvSpPr>
        <p:spPr>
          <a:xfrm flipV="1">
            <a:off x="403413" y="6073944"/>
            <a:ext cx="7609619" cy="373618"/>
          </a:xfrm>
          <a:prstGeom prst="rect">
            <a:avLst/>
          </a:prstGeom>
          <a:solidFill>
            <a:schemeClr val="bg1"/>
          </a:solidFill>
        </p:spPr>
        <p:txBody>
          <a:bodyPr wrap="square" rtlCol="0">
            <a:spAutoFit/>
          </a:bodyPr>
          <a:lstStyle/>
          <a:p>
            <a:endParaRPr lang="en-US"/>
          </a:p>
        </p:txBody>
      </p:sp>
      <p:pic>
        <p:nvPicPr>
          <p:cNvPr id="5" name="Picture 4" descr="A person in a hat and cape&#10;&#10;Description automatically generated">
            <a:extLst>
              <a:ext uri="{FF2B5EF4-FFF2-40B4-BE49-F238E27FC236}">
                <a16:creationId xmlns:a16="http://schemas.microsoft.com/office/drawing/2014/main" id="{E49ECB0A-15B9-550B-6BDB-7BE5D9595D74}"/>
              </a:ext>
            </a:extLst>
          </p:cNvPr>
          <p:cNvPicPr>
            <a:picLocks noChangeAspect="1"/>
          </p:cNvPicPr>
          <p:nvPr/>
        </p:nvPicPr>
        <p:blipFill>
          <a:blip r:embed="rId2"/>
          <a:stretch>
            <a:fillRect/>
          </a:stretch>
        </p:blipFill>
        <p:spPr>
          <a:xfrm>
            <a:off x="10271938" y="4891772"/>
            <a:ext cx="1260628" cy="1260628"/>
          </a:xfrm>
          <a:prstGeom prst="rect">
            <a:avLst/>
          </a:prstGeom>
        </p:spPr>
      </p:pic>
      <p:sp>
        <p:nvSpPr>
          <p:cNvPr id="6" name="Rectangle 1">
            <a:extLst>
              <a:ext uri="{FF2B5EF4-FFF2-40B4-BE49-F238E27FC236}">
                <a16:creationId xmlns:a16="http://schemas.microsoft.com/office/drawing/2014/main" id="{7010413C-E5DD-3453-3930-333934C27F61}"/>
              </a:ext>
            </a:extLst>
          </p:cNvPr>
          <p:cNvSpPr>
            <a:spLocks noChangeArrowheads="1"/>
          </p:cNvSpPr>
          <p:nvPr/>
        </p:nvSpPr>
        <p:spPr bwMode="auto">
          <a:xfrm>
            <a:off x="1028700" y="215423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TextBox 9">
            <a:extLst>
              <a:ext uri="{FF2B5EF4-FFF2-40B4-BE49-F238E27FC236}">
                <a16:creationId xmlns:a16="http://schemas.microsoft.com/office/drawing/2014/main" id="{8D84BF9D-3194-8BE4-6753-26D779FC716D}"/>
              </a:ext>
            </a:extLst>
          </p:cNvPr>
          <p:cNvSpPr txBox="1"/>
          <p:nvPr/>
        </p:nvSpPr>
        <p:spPr>
          <a:xfrm>
            <a:off x="3193931" y="3244334"/>
            <a:ext cx="6612146" cy="369332"/>
          </a:xfrm>
          <a:prstGeom prst="rect">
            <a:avLst/>
          </a:prstGeom>
          <a:noFill/>
        </p:spPr>
        <p:txBody>
          <a:bodyPr wrap="square">
            <a:spAutoFit/>
          </a:bodyPr>
          <a:lstStyle/>
          <a:p>
            <a:r>
              <a:rPr lang="en-US" b="0">
                <a:effectLst/>
              </a:rPr>
              <a:t> </a:t>
            </a:r>
            <a:endParaRPr lang="en-US"/>
          </a:p>
        </p:txBody>
      </p:sp>
      <p:sp>
        <p:nvSpPr>
          <p:cNvPr id="13" name="TextBox 12">
            <a:extLst>
              <a:ext uri="{FF2B5EF4-FFF2-40B4-BE49-F238E27FC236}">
                <a16:creationId xmlns:a16="http://schemas.microsoft.com/office/drawing/2014/main" id="{11760649-C458-A191-EB63-1FF9947EAD53}"/>
              </a:ext>
            </a:extLst>
          </p:cNvPr>
          <p:cNvSpPr txBox="1"/>
          <p:nvPr/>
        </p:nvSpPr>
        <p:spPr>
          <a:xfrm>
            <a:off x="3892504" y="2186106"/>
            <a:ext cx="3489719" cy="2485787"/>
          </a:xfrm>
          <a:prstGeom prst="roundRect">
            <a:avLst/>
          </a:prstGeom>
          <a:solidFill>
            <a:schemeClr val="bg2">
              <a:lumMod val="40000"/>
              <a:lumOff val="60000"/>
            </a:schemeClr>
          </a:solidFill>
        </p:spPr>
        <p:txBody>
          <a:bodyPr wrap="square" rtlCol="0">
            <a:spAutoFit/>
          </a:bodyPr>
          <a:lstStyle/>
          <a:p>
            <a:pPr algn="ctr"/>
            <a:r>
              <a:rPr lang="en-US" sz="4400" b="1" dirty="0">
                <a:latin typeface="Aptos" panose="020B0004020202020204" pitchFamily="34" charset="0"/>
                <a:cs typeface="Aharoni" panose="02010803020104030203" pitchFamily="2" charset="-79"/>
              </a:rPr>
              <a:t>SAT</a:t>
            </a:r>
          </a:p>
          <a:p>
            <a:pPr marL="342900" indent="-342900">
              <a:buFont typeface="Arial" panose="020B0604020202020204" pitchFamily="34" charset="0"/>
              <a:buChar char="•"/>
            </a:pPr>
            <a:r>
              <a:rPr lang="en-US" sz="2400" dirty="0">
                <a:latin typeface="Aptos" panose="020B0004020202020204" pitchFamily="34" charset="0"/>
                <a:cs typeface="Aharoni" panose="02010803020104030203" pitchFamily="2" charset="-79"/>
              </a:rPr>
              <a:t>SAT scores range from 400 to 1600. </a:t>
            </a:r>
          </a:p>
          <a:p>
            <a:pPr marL="342900" indent="-342900">
              <a:buFont typeface="Arial" panose="020B0604020202020204" pitchFamily="34" charset="0"/>
              <a:buChar char="•"/>
            </a:pPr>
            <a:r>
              <a:rPr lang="en-US" sz="2400" dirty="0">
                <a:latin typeface="Aptos" panose="020B0004020202020204" pitchFamily="34" charset="0"/>
                <a:cs typeface="Aharoni" panose="02010803020104030203" pitchFamily="2" charset="-79"/>
              </a:rPr>
              <a:t>Reading/Writing </a:t>
            </a:r>
          </a:p>
          <a:p>
            <a:pPr marL="342900" indent="-342900">
              <a:buFont typeface="Arial" panose="020B0604020202020204" pitchFamily="34" charset="0"/>
              <a:buChar char="•"/>
            </a:pPr>
            <a:r>
              <a:rPr lang="en-US" sz="2400" dirty="0">
                <a:latin typeface="Aptos" panose="020B0004020202020204" pitchFamily="34" charset="0"/>
                <a:cs typeface="Aharoni" panose="02010803020104030203" pitchFamily="2" charset="-79"/>
              </a:rPr>
              <a:t>Math </a:t>
            </a:r>
          </a:p>
        </p:txBody>
      </p:sp>
      <p:sp>
        <p:nvSpPr>
          <p:cNvPr id="14" name="TextBox 13">
            <a:extLst>
              <a:ext uri="{FF2B5EF4-FFF2-40B4-BE49-F238E27FC236}">
                <a16:creationId xmlns:a16="http://schemas.microsoft.com/office/drawing/2014/main" id="{2FF0D5D3-05FF-CAC9-5DF2-99B5CAC97F18}"/>
              </a:ext>
            </a:extLst>
          </p:cNvPr>
          <p:cNvSpPr txBox="1"/>
          <p:nvPr/>
        </p:nvSpPr>
        <p:spPr>
          <a:xfrm>
            <a:off x="206007" y="2089766"/>
            <a:ext cx="3332895" cy="3303032"/>
          </a:xfrm>
          <a:prstGeom prst="roundRect">
            <a:avLst/>
          </a:prstGeom>
          <a:solidFill>
            <a:schemeClr val="bg2">
              <a:lumMod val="40000"/>
              <a:lumOff val="60000"/>
            </a:schemeClr>
          </a:solidFill>
        </p:spPr>
        <p:txBody>
          <a:bodyPr wrap="square" rtlCol="0">
            <a:spAutoFit/>
          </a:bodyPr>
          <a:lstStyle/>
          <a:p>
            <a:pPr algn="ctr"/>
            <a:r>
              <a:rPr lang="en-US" sz="4400" b="1" dirty="0">
                <a:latin typeface="Aptos" panose="020B0004020202020204" pitchFamily="34" charset="0"/>
                <a:cs typeface="Aharoni" panose="02010803020104030203" pitchFamily="2" charset="-79"/>
              </a:rPr>
              <a:t>ACT</a:t>
            </a:r>
          </a:p>
          <a:p>
            <a:pPr marL="342900" indent="-342900">
              <a:buFont typeface="Arial" panose="020B0604020202020204" pitchFamily="34" charset="0"/>
              <a:buChar char="•"/>
            </a:pPr>
            <a:r>
              <a:rPr lang="en-US" sz="2400" dirty="0">
                <a:latin typeface="Aptos" panose="020B0004020202020204" pitchFamily="34" charset="0"/>
              </a:rPr>
              <a:t>ACT scores range from 1 to 36. </a:t>
            </a:r>
          </a:p>
          <a:p>
            <a:pPr marL="342900" indent="-342900">
              <a:buFont typeface="Arial" panose="020B0604020202020204" pitchFamily="34" charset="0"/>
              <a:buChar char="•"/>
            </a:pPr>
            <a:r>
              <a:rPr lang="en-US" sz="2400" dirty="0">
                <a:latin typeface="Aptos" panose="020B0004020202020204" pitchFamily="34" charset="0"/>
              </a:rPr>
              <a:t>English</a:t>
            </a:r>
          </a:p>
          <a:p>
            <a:pPr marL="342900" indent="-342900">
              <a:buFont typeface="Arial" panose="020B0604020202020204" pitchFamily="34" charset="0"/>
              <a:buChar char="•"/>
            </a:pPr>
            <a:r>
              <a:rPr lang="en-US" sz="2400" dirty="0">
                <a:latin typeface="Aptos" panose="020B0004020202020204" pitchFamily="34" charset="0"/>
              </a:rPr>
              <a:t>Math </a:t>
            </a:r>
          </a:p>
          <a:p>
            <a:pPr marL="342900" indent="-342900">
              <a:buFont typeface="Arial" panose="020B0604020202020204" pitchFamily="34" charset="0"/>
              <a:buChar char="•"/>
            </a:pPr>
            <a:r>
              <a:rPr lang="en-US" sz="2400" dirty="0">
                <a:latin typeface="Aptos" panose="020B0004020202020204" pitchFamily="34" charset="0"/>
              </a:rPr>
              <a:t>Science</a:t>
            </a:r>
          </a:p>
          <a:p>
            <a:pPr marL="342900" indent="-342900">
              <a:buFont typeface="Arial" panose="020B0604020202020204" pitchFamily="34" charset="0"/>
              <a:buChar char="•"/>
            </a:pPr>
            <a:r>
              <a:rPr lang="en-US" sz="2400" dirty="0">
                <a:latin typeface="Aptos" panose="020B0004020202020204" pitchFamily="34" charset="0"/>
              </a:rPr>
              <a:t>Reading</a:t>
            </a:r>
          </a:p>
        </p:txBody>
      </p:sp>
      <p:sp>
        <p:nvSpPr>
          <p:cNvPr id="3" name="TextBox 2">
            <a:extLst>
              <a:ext uri="{FF2B5EF4-FFF2-40B4-BE49-F238E27FC236}">
                <a16:creationId xmlns:a16="http://schemas.microsoft.com/office/drawing/2014/main" id="{266A4D02-4233-F096-51EB-7971269EAC11}"/>
              </a:ext>
            </a:extLst>
          </p:cNvPr>
          <p:cNvSpPr txBox="1"/>
          <p:nvPr/>
        </p:nvSpPr>
        <p:spPr>
          <a:xfrm>
            <a:off x="7735825" y="2111310"/>
            <a:ext cx="3796742" cy="3711654"/>
          </a:xfrm>
          <a:prstGeom prst="roundRect">
            <a:avLst/>
          </a:prstGeom>
          <a:solidFill>
            <a:schemeClr val="bg2">
              <a:lumMod val="40000"/>
              <a:lumOff val="60000"/>
            </a:schemeClr>
          </a:solidFill>
        </p:spPr>
        <p:txBody>
          <a:bodyPr wrap="square" rtlCol="0">
            <a:spAutoFit/>
          </a:bodyPr>
          <a:lstStyle/>
          <a:p>
            <a:pPr algn="ctr"/>
            <a:r>
              <a:rPr lang="en-US" sz="4400" b="1" dirty="0">
                <a:latin typeface="Aptos" panose="020B0004020202020204" pitchFamily="34" charset="0"/>
                <a:cs typeface="Aharoni" panose="02010803020104030203" pitchFamily="2" charset="-79"/>
              </a:rPr>
              <a:t>CLT</a:t>
            </a:r>
          </a:p>
          <a:p>
            <a:pPr marL="342900" indent="-342900">
              <a:buFont typeface="Arial" panose="020B0604020202020204" pitchFamily="34" charset="0"/>
              <a:buChar char="•"/>
            </a:pPr>
            <a:r>
              <a:rPr lang="en-US" sz="2400" dirty="0">
                <a:latin typeface="Aptos" panose="020B0004020202020204" pitchFamily="34" charset="0"/>
                <a:cs typeface="Aharoni" panose="02010803020104030203" pitchFamily="2" charset="-79"/>
              </a:rPr>
              <a:t>Only valid for FL public universities</a:t>
            </a:r>
          </a:p>
          <a:p>
            <a:pPr marL="342900" indent="-342900">
              <a:buFont typeface="Arial" panose="020B0604020202020204" pitchFamily="34" charset="0"/>
              <a:buChar char="•"/>
            </a:pPr>
            <a:r>
              <a:rPr lang="en-US" sz="2400" dirty="0">
                <a:latin typeface="Aptos" panose="020B0004020202020204" pitchFamily="34" charset="0"/>
                <a:cs typeface="Aharoni" panose="02010803020104030203" pitchFamily="2" charset="-79"/>
              </a:rPr>
              <a:t>Verbal Reasoning</a:t>
            </a:r>
          </a:p>
          <a:p>
            <a:pPr marL="342900" indent="-342900">
              <a:buFont typeface="Arial" panose="020B0604020202020204" pitchFamily="34" charset="0"/>
              <a:buChar char="•"/>
            </a:pPr>
            <a:r>
              <a:rPr lang="en-US" sz="2400" dirty="0">
                <a:latin typeface="Aptos" panose="020B0004020202020204" pitchFamily="34" charset="0"/>
                <a:cs typeface="Aharoni" panose="02010803020104030203" pitchFamily="2" charset="-79"/>
              </a:rPr>
              <a:t>Quantitative Reasoning</a:t>
            </a:r>
          </a:p>
          <a:p>
            <a:pPr marL="342900" indent="-342900">
              <a:buFont typeface="Arial" panose="020B0604020202020204" pitchFamily="34" charset="0"/>
              <a:buChar char="•"/>
            </a:pPr>
            <a:r>
              <a:rPr lang="en-US" sz="2400" dirty="0">
                <a:latin typeface="Aptos" panose="020B0004020202020204" pitchFamily="34" charset="0"/>
                <a:cs typeface="Aharoni" panose="02010803020104030203" pitchFamily="2" charset="-79"/>
              </a:rPr>
              <a:t>Grammar &amp; Writing</a:t>
            </a:r>
          </a:p>
          <a:p>
            <a:pPr marL="342900" indent="-342900">
              <a:buFont typeface="Arial" panose="020B0604020202020204" pitchFamily="34" charset="0"/>
              <a:buChar char="•"/>
            </a:pPr>
            <a:r>
              <a:rPr lang="en-US" sz="2400" dirty="0">
                <a:latin typeface="Aptos" panose="020B0004020202020204" pitchFamily="34" charset="0"/>
                <a:cs typeface="Aharoni" panose="02010803020104030203" pitchFamily="2" charset="-79"/>
              </a:rPr>
              <a:t>Can be taken at home</a:t>
            </a:r>
          </a:p>
        </p:txBody>
      </p:sp>
    </p:spTree>
    <p:extLst>
      <p:ext uri="{BB962C8B-B14F-4D97-AF65-F5344CB8AC3E}">
        <p14:creationId xmlns:p14="http://schemas.microsoft.com/office/powerpoint/2010/main" val="42203593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F7C77336-E0A8-193E-F75B-15B64967E702}"/>
              </a:ext>
            </a:extLst>
          </p:cNvPr>
          <p:cNvSpPr txBox="1"/>
          <p:nvPr/>
        </p:nvSpPr>
        <p:spPr>
          <a:xfrm>
            <a:off x="5190100" y="1983725"/>
            <a:ext cx="4569641" cy="3984069"/>
          </a:xfrm>
          <a:prstGeom prst="roundRect">
            <a:avLst/>
          </a:prstGeom>
          <a:solidFill>
            <a:schemeClr val="bg2">
              <a:lumMod val="40000"/>
              <a:lumOff val="60000"/>
            </a:schemeClr>
          </a:solidFill>
        </p:spPr>
        <p:txBody>
          <a:bodyPr wrap="square" rtlCol="0">
            <a:spAutoFit/>
          </a:bodyPr>
          <a:lstStyle/>
          <a:p>
            <a:pPr algn="ctr"/>
            <a:r>
              <a:rPr lang="en-US" sz="2400" dirty="0">
                <a:solidFill>
                  <a:srgbClr val="C00000"/>
                </a:solidFill>
                <a:latin typeface="Aharoni" panose="02010803020104030203" pitchFamily="2" charset="-79"/>
                <a:cs typeface="Aharoni" panose="02010803020104030203" pitchFamily="2" charset="-79"/>
              </a:rPr>
              <a:t>REGISTER AT MYACT.ORG</a:t>
            </a:r>
          </a:p>
          <a:p>
            <a:pPr algn="ctr"/>
            <a:endParaRPr lang="en-US" sz="2400" dirty="0">
              <a:solidFill>
                <a:srgbClr val="C00000"/>
              </a:solidFill>
              <a:latin typeface="Aharoni" panose="02010803020104030203" pitchFamily="2" charset="-79"/>
              <a:cs typeface="Aharoni" panose="02010803020104030203" pitchFamily="2" charset="-79"/>
            </a:endParaRPr>
          </a:p>
          <a:p>
            <a:pPr algn="ctr"/>
            <a:endParaRPr lang="en-US" sz="2400" dirty="0">
              <a:solidFill>
                <a:srgbClr val="C00000"/>
              </a:solidFill>
              <a:latin typeface="Aharoni" panose="02010803020104030203" pitchFamily="2" charset="-79"/>
              <a:cs typeface="Aharoni" panose="02010803020104030203" pitchFamily="2" charset="-79"/>
            </a:endParaRPr>
          </a:p>
          <a:p>
            <a:pPr algn="ctr"/>
            <a:endParaRPr lang="en-US" sz="2400" dirty="0">
              <a:solidFill>
                <a:srgbClr val="C00000"/>
              </a:solidFill>
              <a:latin typeface="Aharoni" panose="02010803020104030203" pitchFamily="2" charset="-79"/>
              <a:cs typeface="Aharoni" panose="02010803020104030203" pitchFamily="2" charset="-79"/>
            </a:endParaRPr>
          </a:p>
          <a:p>
            <a:pPr algn="ctr"/>
            <a:endParaRPr lang="en-US" sz="2400" dirty="0">
              <a:solidFill>
                <a:srgbClr val="C00000"/>
              </a:solidFill>
              <a:latin typeface="Aharoni" panose="02010803020104030203" pitchFamily="2" charset="-79"/>
              <a:cs typeface="Aharoni" panose="02010803020104030203" pitchFamily="2" charset="-79"/>
            </a:endParaRPr>
          </a:p>
          <a:p>
            <a:pPr algn="ctr"/>
            <a:endParaRPr lang="en-US" sz="2400" dirty="0">
              <a:solidFill>
                <a:srgbClr val="C00000"/>
              </a:solidFill>
              <a:latin typeface="Aharoni" panose="02010803020104030203" pitchFamily="2" charset="-79"/>
              <a:cs typeface="Aharoni" panose="02010803020104030203" pitchFamily="2" charset="-79"/>
            </a:endParaRPr>
          </a:p>
          <a:p>
            <a:pPr algn="ctr"/>
            <a:endParaRPr lang="en-US" sz="2400" dirty="0">
              <a:solidFill>
                <a:srgbClr val="C00000"/>
              </a:solidFill>
              <a:latin typeface="Aharoni" panose="02010803020104030203" pitchFamily="2" charset="-79"/>
              <a:cs typeface="Aharoni" panose="02010803020104030203" pitchFamily="2" charset="-79"/>
            </a:endParaRPr>
          </a:p>
          <a:p>
            <a:pPr algn="ctr"/>
            <a:endParaRPr lang="en-US" sz="2400" dirty="0">
              <a:solidFill>
                <a:srgbClr val="C00000"/>
              </a:solidFill>
              <a:latin typeface="Aharoni" panose="02010803020104030203" pitchFamily="2" charset="-79"/>
              <a:cs typeface="Aharoni" panose="02010803020104030203" pitchFamily="2" charset="-79"/>
            </a:endParaRPr>
          </a:p>
          <a:p>
            <a:pPr algn="ctr"/>
            <a:endParaRPr lang="en-US" dirty="0">
              <a:solidFill>
                <a:srgbClr val="C00000"/>
              </a:solidFill>
              <a:latin typeface="Aharoni" panose="02010803020104030203" pitchFamily="2" charset="-79"/>
              <a:cs typeface="Aharoni" panose="02010803020104030203" pitchFamily="2" charset="-79"/>
            </a:endParaRPr>
          </a:p>
          <a:p>
            <a:pPr algn="ctr"/>
            <a:endParaRPr lang="en-US" dirty="0">
              <a:solidFill>
                <a:srgbClr val="C00000"/>
              </a:solidFill>
              <a:latin typeface="Aharoni" panose="02010803020104030203" pitchFamily="2" charset="-79"/>
              <a:cs typeface="Aharoni" panose="02010803020104030203" pitchFamily="2" charset="-79"/>
            </a:endParaRPr>
          </a:p>
        </p:txBody>
      </p:sp>
      <p:sp>
        <p:nvSpPr>
          <p:cNvPr id="2" name="Title 1">
            <a:extLst>
              <a:ext uri="{FF2B5EF4-FFF2-40B4-BE49-F238E27FC236}">
                <a16:creationId xmlns:a16="http://schemas.microsoft.com/office/drawing/2014/main" id="{9DBF8F91-13CB-99C8-0867-629BFCCE8B74}"/>
              </a:ext>
            </a:extLst>
          </p:cNvPr>
          <p:cNvSpPr>
            <a:spLocks noGrp="1"/>
          </p:cNvSpPr>
          <p:nvPr>
            <p:ph type="title"/>
          </p:nvPr>
        </p:nvSpPr>
        <p:spPr>
          <a:xfrm>
            <a:off x="110116" y="415463"/>
            <a:ext cx="9601201" cy="1105879"/>
          </a:xfrm>
        </p:spPr>
        <p:txBody>
          <a:bodyPr>
            <a:noAutofit/>
          </a:bodyPr>
          <a:lstStyle/>
          <a:p>
            <a:r>
              <a:rPr lang="en-US" sz="6000" dirty="0">
                <a:ln w="38100">
                  <a:solidFill>
                    <a:schemeClr val="accent1"/>
                  </a:solidFill>
                  <a:prstDash val="solid"/>
                </a:ln>
                <a:solidFill>
                  <a:schemeClr val="bg2">
                    <a:lumMod val="20000"/>
                    <a:lumOff val="80000"/>
                  </a:schemeClr>
                </a:solidFill>
                <a:latin typeface="Jumble" panose="02000503000000020004" pitchFamily="2" charset="0"/>
              </a:rPr>
              <a:t>UPCOMING EXAM DATES</a:t>
            </a:r>
            <a:endParaRPr lang="en-US" sz="6000" dirty="0"/>
          </a:p>
        </p:txBody>
      </p:sp>
      <p:sp>
        <p:nvSpPr>
          <p:cNvPr id="4" name="TextBox 3">
            <a:extLst>
              <a:ext uri="{FF2B5EF4-FFF2-40B4-BE49-F238E27FC236}">
                <a16:creationId xmlns:a16="http://schemas.microsoft.com/office/drawing/2014/main" id="{B53E72A5-9D29-9878-6DCF-B16162B74D82}"/>
              </a:ext>
            </a:extLst>
          </p:cNvPr>
          <p:cNvSpPr txBox="1"/>
          <p:nvPr/>
        </p:nvSpPr>
        <p:spPr>
          <a:xfrm flipV="1">
            <a:off x="385483" y="6035543"/>
            <a:ext cx="7609619" cy="373618"/>
          </a:xfrm>
          <a:prstGeom prst="rect">
            <a:avLst/>
          </a:prstGeom>
          <a:solidFill>
            <a:schemeClr val="bg1"/>
          </a:solidFill>
        </p:spPr>
        <p:txBody>
          <a:bodyPr wrap="square" rtlCol="0">
            <a:spAutoFit/>
          </a:bodyPr>
          <a:lstStyle/>
          <a:p>
            <a:endParaRPr lang="en-US" dirty="0"/>
          </a:p>
        </p:txBody>
      </p:sp>
      <p:pic>
        <p:nvPicPr>
          <p:cNvPr id="5" name="Picture 4" descr="A person in a hat and cape&#10;&#10;Description automatically generated">
            <a:extLst>
              <a:ext uri="{FF2B5EF4-FFF2-40B4-BE49-F238E27FC236}">
                <a16:creationId xmlns:a16="http://schemas.microsoft.com/office/drawing/2014/main" id="{E49ECB0A-15B9-550B-6BDB-7BE5D9595D74}"/>
              </a:ext>
            </a:extLst>
          </p:cNvPr>
          <p:cNvPicPr>
            <a:picLocks noChangeAspect="1"/>
          </p:cNvPicPr>
          <p:nvPr/>
        </p:nvPicPr>
        <p:blipFill>
          <a:blip r:embed="rId2"/>
          <a:stretch>
            <a:fillRect/>
          </a:stretch>
        </p:blipFill>
        <p:spPr>
          <a:xfrm>
            <a:off x="10271938" y="4891772"/>
            <a:ext cx="1260628" cy="1260628"/>
          </a:xfrm>
          <a:prstGeom prst="rect">
            <a:avLst/>
          </a:prstGeom>
        </p:spPr>
      </p:pic>
      <p:sp>
        <p:nvSpPr>
          <p:cNvPr id="6" name="Rectangle 1">
            <a:extLst>
              <a:ext uri="{FF2B5EF4-FFF2-40B4-BE49-F238E27FC236}">
                <a16:creationId xmlns:a16="http://schemas.microsoft.com/office/drawing/2014/main" id="{7010413C-E5DD-3453-3930-333934C27F61}"/>
              </a:ext>
            </a:extLst>
          </p:cNvPr>
          <p:cNvSpPr>
            <a:spLocks noChangeArrowheads="1"/>
          </p:cNvSpPr>
          <p:nvPr/>
        </p:nvSpPr>
        <p:spPr bwMode="auto">
          <a:xfrm>
            <a:off x="1028700" y="215423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TextBox 9">
            <a:extLst>
              <a:ext uri="{FF2B5EF4-FFF2-40B4-BE49-F238E27FC236}">
                <a16:creationId xmlns:a16="http://schemas.microsoft.com/office/drawing/2014/main" id="{8D84BF9D-3194-8BE4-6753-26D779FC716D}"/>
              </a:ext>
            </a:extLst>
          </p:cNvPr>
          <p:cNvSpPr txBox="1"/>
          <p:nvPr/>
        </p:nvSpPr>
        <p:spPr>
          <a:xfrm>
            <a:off x="3193931" y="3244334"/>
            <a:ext cx="6612146" cy="369332"/>
          </a:xfrm>
          <a:prstGeom prst="rect">
            <a:avLst/>
          </a:prstGeom>
          <a:noFill/>
        </p:spPr>
        <p:txBody>
          <a:bodyPr wrap="square">
            <a:spAutoFit/>
          </a:bodyPr>
          <a:lstStyle/>
          <a:p>
            <a:r>
              <a:rPr lang="en-US" b="0" dirty="0">
                <a:effectLst/>
              </a:rPr>
              <a:t> </a:t>
            </a:r>
            <a:endParaRPr lang="en-US" dirty="0"/>
          </a:p>
        </p:txBody>
      </p:sp>
      <p:sp>
        <p:nvSpPr>
          <p:cNvPr id="14" name="TextBox 13">
            <a:extLst>
              <a:ext uri="{FF2B5EF4-FFF2-40B4-BE49-F238E27FC236}">
                <a16:creationId xmlns:a16="http://schemas.microsoft.com/office/drawing/2014/main" id="{2FF0D5D3-05FF-CAC9-5DF2-99B5CAC97F18}"/>
              </a:ext>
            </a:extLst>
          </p:cNvPr>
          <p:cNvSpPr txBox="1"/>
          <p:nvPr/>
        </p:nvSpPr>
        <p:spPr>
          <a:xfrm>
            <a:off x="344341" y="2337276"/>
            <a:ext cx="4569641" cy="3166824"/>
          </a:xfrm>
          <a:prstGeom prst="roundRect">
            <a:avLst/>
          </a:prstGeom>
          <a:solidFill>
            <a:schemeClr val="bg2">
              <a:lumMod val="40000"/>
              <a:lumOff val="60000"/>
            </a:schemeClr>
          </a:solidFill>
        </p:spPr>
        <p:txBody>
          <a:bodyPr wrap="square" rtlCol="0">
            <a:spAutoFit/>
          </a:bodyPr>
          <a:lstStyle/>
          <a:p>
            <a:pPr algn="ctr"/>
            <a:r>
              <a:rPr lang="en-US" sz="2400" b="1" dirty="0">
                <a:solidFill>
                  <a:srgbClr val="C00000"/>
                </a:solidFill>
                <a:latin typeface="Aptos" panose="020B0004020202020204" pitchFamily="34" charset="0"/>
                <a:cs typeface="Aharoni" panose="02010803020104030203" pitchFamily="2" charset="-79"/>
              </a:rPr>
              <a:t>REGISTER AT MYACT.ORG</a:t>
            </a:r>
          </a:p>
          <a:p>
            <a:pPr algn="ctr"/>
            <a:endParaRPr lang="en-US" sz="2400" dirty="0">
              <a:solidFill>
                <a:srgbClr val="C00000"/>
              </a:solidFill>
              <a:latin typeface="Aharoni" panose="02010803020104030203" pitchFamily="2" charset="-79"/>
              <a:cs typeface="Aharoni" panose="02010803020104030203" pitchFamily="2" charset="-79"/>
            </a:endParaRPr>
          </a:p>
          <a:p>
            <a:pPr algn="ctr"/>
            <a:endParaRPr lang="en-US" sz="2400" dirty="0">
              <a:solidFill>
                <a:srgbClr val="C00000"/>
              </a:solidFill>
              <a:latin typeface="Aharoni" panose="02010803020104030203" pitchFamily="2" charset="-79"/>
              <a:cs typeface="Aharoni" panose="02010803020104030203" pitchFamily="2" charset="-79"/>
            </a:endParaRPr>
          </a:p>
          <a:p>
            <a:pPr algn="ctr"/>
            <a:endParaRPr lang="en-US" sz="2400" dirty="0">
              <a:solidFill>
                <a:srgbClr val="C00000"/>
              </a:solidFill>
              <a:latin typeface="Aharoni" panose="02010803020104030203" pitchFamily="2" charset="-79"/>
              <a:cs typeface="Aharoni" panose="02010803020104030203" pitchFamily="2" charset="-79"/>
            </a:endParaRPr>
          </a:p>
          <a:p>
            <a:pPr algn="ctr"/>
            <a:endParaRPr lang="en-US" sz="2400" dirty="0">
              <a:solidFill>
                <a:srgbClr val="C00000"/>
              </a:solidFill>
              <a:latin typeface="Aharoni" panose="02010803020104030203" pitchFamily="2" charset="-79"/>
              <a:cs typeface="Aharoni" panose="02010803020104030203" pitchFamily="2" charset="-79"/>
            </a:endParaRPr>
          </a:p>
          <a:p>
            <a:pPr algn="ctr"/>
            <a:endParaRPr lang="en-US" sz="2400" dirty="0">
              <a:solidFill>
                <a:srgbClr val="C00000"/>
              </a:solidFill>
              <a:latin typeface="Aharoni" panose="02010803020104030203" pitchFamily="2" charset="-79"/>
              <a:cs typeface="Aharoni" panose="02010803020104030203" pitchFamily="2" charset="-79"/>
            </a:endParaRPr>
          </a:p>
          <a:p>
            <a:pPr algn="ctr"/>
            <a:endParaRPr lang="en-US" dirty="0">
              <a:solidFill>
                <a:srgbClr val="C00000"/>
              </a:solidFill>
              <a:latin typeface="Aharoni" panose="02010803020104030203" pitchFamily="2" charset="-79"/>
              <a:cs typeface="Aharoni" panose="02010803020104030203" pitchFamily="2" charset="-79"/>
            </a:endParaRPr>
          </a:p>
          <a:p>
            <a:pPr algn="ctr"/>
            <a:endParaRPr lang="en-US" dirty="0">
              <a:solidFill>
                <a:srgbClr val="C00000"/>
              </a:solidFill>
              <a:latin typeface="Aharoni" panose="02010803020104030203" pitchFamily="2" charset="-79"/>
              <a:cs typeface="Aharoni" panose="02010803020104030203" pitchFamily="2" charset="-79"/>
            </a:endParaRPr>
          </a:p>
        </p:txBody>
      </p:sp>
      <p:sp>
        <p:nvSpPr>
          <p:cNvPr id="3" name="TextBox 2">
            <a:extLst>
              <a:ext uri="{FF2B5EF4-FFF2-40B4-BE49-F238E27FC236}">
                <a16:creationId xmlns:a16="http://schemas.microsoft.com/office/drawing/2014/main" id="{DFFEE0D1-E417-DF5F-37D8-DF9711AAD9CC}"/>
              </a:ext>
            </a:extLst>
          </p:cNvPr>
          <p:cNvSpPr txBox="1"/>
          <p:nvPr/>
        </p:nvSpPr>
        <p:spPr>
          <a:xfrm>
            <a:off x="5190100" y="1979731"/>
            <a:ext cx="4569641" cy="3881914"/>
          </a:xfrm>
          <a:prstGeom prst="roundRect">
            <a:avLst/>
          </a:prstGeom>
          <a:solidFill>
            <a:schemeClr val="bg2">
              <a:lumMod val="40000"/>
              <a:lumOff val="60000"/>
            </a:schemeClr>
          </a:solidFill>
        </p:spPr>
        <p:txBody>
          <a:bodyPr wrap="square" rtlCol="0">
            <a:spAutoFit/>
          </a:bodyPr>
          <a:lstStyle/>
          <a:p>
            <a:pPr algn="ctr"/>
            <a:r>
              <a:rPr lang="en-US" b="1" dirty="0">
                <a:solidFill>
                  <a:srgbClr val="C00000"/>
                </a:solidFill>
                <a:latin typeface="Aptos" panose="020B0004020202020204" pitchFamily="34" charset="0"/>
                <a:cs typeface="Aharoni" panose="02010803020104030203" pitchFamily="2" charset="-79"/>
              </a:rPr>
              <a:t>REGISTER AT SAT.SUITE.COLLEGEBOARD.ORG</a:t>
            </a:r>
          </a:p>
          <a:p>
            <a:pPr algn="ctr"/>
            <a:endParaRPr lang="en-US" dirty="0">
              <a:solidFill>
                <a:srgbClr val="C00000"/>
              </a:solidFill>
              <a:latin typeface="Aharoni" panose="02010803020104030203" pitchFamily="2" charset="-79"/>
              <a:cs typeface="Aharoni" panose="02010803020104030203" pitchFamily="2" charset="-79"/>
            </a:endParaRPr>
          </a:p>
          <a:p>
            <a:pPr algn="ctr"/>
            <a:endParaRPr lang="en-US" dirty="0">
              <a:solidFill>
                <a:srgbClr val="C00000"/>
              </a:solidFill>
              <a:latin typeface="Aharoni" panose="02010803020104030203" pitchFamily="2" charset="-79"/>
              <a:cs typeface="Aharoni" panose="02010803020104030203" pitchFamily="2" charset="-79"/>
            </a:endParaRPr>
          </a:p>
          <a:p>
            <a:pPr algn="ctr"/>
            <a:endParaRPr lang="en-US" dirty="0">
              <a:solidFill>
                <a:srgbClr val="C00000"/>
              </a:solidFill>
              <a:latin typeface="Aharoni" panose="02010803020104030203" pitchFamily="2" charset="-79"/>
              <a:cs typeface="Aharoni" panose="02010803020104030203" pitchFamily="2" charset="-79"/>
            </a:endParaRPr>
          </a:p>
          <a:p>
            <a:pPr algn="ctr"/>
            <a:endParaRPr lang="en-US" dirty="0">
              <a:solidFill>
                <a:srgbClr val="C00000"/>
              </a:solidFill>
              <a:latin typeface="Aharoni" panose="02010803020104030203" pitchFamily="2" charset="-79"/>
              <a:cs typeface="Aharoni" panose="02010803020104030203" pitchFamily="2" charset="-79"/>
            </a:endParaRPr>
          </a:p>
          <a:p>
            <a:pPr algn="ctr"/>
            <a:endParaRPr lang="en-US" dirty="0">
              <a:solidFill>
                <a:srgbClr val="C00000"/>
              </a:solidFill>
              <a:latin typeface="Aharoni" panose="02010803020104030203" pitchFamily="2" charset="-79"/>
              <a:cs typeface="Aharoni" panose="02010803020104030203" pitchFamily="2" charset="-79"/>
            </a:endParaRPr>
          </a:p>
          <a:p>
            <a:pPr algn="ctr"/>
            <a:endParaRPr lang="en-US" dirty="0">
              <a:solidFill>
                <a:srgbClr val="C00000"/>
              </a:solidFill>
              <a:latin typeface="Aharoni" panose="02010803020104030203" pitchFamily="2" charset="-79"/>
              <a:cs typeface="Aharoni" panose="02010803020104030203" pitchFamily="2" charset="-79"/>
            </a:endParaRPr>
          </a:p>
          <a:p>
            <a:pPr algn="ctr"/>
            <a:endParaRPr lang="en-US" dirty="0">
              <a:solidFill>
                <a:srgbClr val="C00000"/>
              </a:solidFill>
              <a:latin typeface="Aharoni" panose="02010803020104030203" pitchFamily="2" charset="-79"/>
              <a:cs typeface="Aharoni" panose="02010803020104030203" pitchFamily="2" charset="-79"/>
            </a:endParaRPr>
          </a:p>
          <a:p>
            <a:pPr algn="ctr"/>
            <a:endParaRPr lang="en-US" dirty="0">
              <a:solidFill>
                <a:srgbClr val="C00000"/>
              </a:solidFill>
              <a:latin typeface="Aharoni" panose="02010803020104030203" pitchFamily="2" charset="-79"/>
              <a:cs typeface="Aharoni" panose="02010803020104030203" pitchFamily="2" charset="-79"/>
            </a:endParaRPr>
          </a:p>
          <a:p>
            <a:pPr algn="ctr"/>
            <a:endParaRPr lang="en-US" dirty="0">
              <a:solidFill>
                <a:srgbClr val="C00000"/>
              </a:solidFill>
              <a:latin typeface="Aharoni" panose="02010803020104030203" pitchFamily="2" charset="-79"/>
              <a:cs typeface="Aharoni" panose="02010803020104030203" pitchFamily="2" charset="-79"/>
            </a:endParaRPr>
          </a:p>
          <a:p>
            <a:pPr algn="ctr"/>
            <a:endParaRPr lang="en-US" sz="2400" dirty="0">
              <a:solidFill>
                <a:srgbClr val="C00000"/>
              </a:solidFill>
              <a:latin typeface="Aharoni" panose="02010803020104030203" pitchFamily="2" charset="-79"/>
              <a:cs typeface="Aharoni" panose="02010803020104030203" pitchFamily="2" charset="-79"/>
            </a:endParaRPr>
          </a:p>
        </p:txBody>
      </p:sp>
      <p:sp>
        <p:nvSpPr>
          <p:cNvPr id="17" name="TextBox 16">
            <a:extLst>
              <a:ext uri="{FF2B5EF4-FFF2-40B4-BE49-F238E27FC236}">
                <a16:creationId xmlns:a16="http://schemas.microsoft.com/office/drawing/2014/main" id="{60CEB936-F22C-5C88-E77B-2322B248FCF5}"/>
              </a:ext>
            </a:extLst>
          </p:cNvPr>
          <p:cNvSpPr txBox="1"/>
          <p:nvPr/>
        </p:nvSpPr>
        <p:spPr>
          <a:xfrm>
            <a:off x="2032859" y="1564635"/>
            <a:ext cx="1192604" cy="769441"/>
          </a:xfrm>
          <a:prstGeom prst="rect">
            <a:avLst/>
          </a:prstGeom>
          <a:noFill/>
        </p:spPr>
        <p:txBody>
          <a:bodyPr wrap="square" rtlCol="0">
            <a:spAutoFit/>
          </a:bodyPr>
          <a:lstStyle/>
          <a:p>
            <a:pPr algn="ctr"/>
            <a:r>
              <a:rPr lang="en-US" sz="4400" b="1" dirty="0">
                <a:latin typeface="Aptos" panose="020B0004020202020204" pitchFamily="34" charset="0"/>
                <a:cs typeface="Aharoni" panose="02010803020104030203" pitchFamily="2" charset="-79"/>
              </a:rPr>
              <a:t>ACT</a:t>
            </a:r>
          </a:p>
        </p:txBody>
      </p:sp>
      <p:sp>
        <p:nvSpPr>
          <p:cNvPr id="23" name="TextBox 22">
            <a:extLst>
              <a:ext uri="{FF2B5EF4-FFF2-40B4-BE49-F238E27FC236}">
                <a16:creationId xmlns:a16="http://schemas.microsoft.com/office/drawing/2014/main" id="{80BDCCEA-B6FA-4F88-EF8A-3EAFCBE0BC23}"/>
              </a:ext>
            </a:extLst>
          </p:cNvPr>
          <p:cNvSpPr txBox="1"/>
          <p:nvPr/>
        </p:nvSpPr>
        <p:spPr>
          <a:xfrm>
            <a:off x="6878618" y="1269112"/>
            <a:ext cx="1192604"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b="1" dirty="0">
                <a:solidFill>
                  <a:srgbClr val="000000"/>
                </a:solidFill>
                <a:latin typeface="Aptos" panose="020B0004020202020204" pitchFamily="34" charset="0"/>
                <a:cs typeface="Aharoni" panose="02010803020104030203" pitchFamily="2" charset="-79"/>
              </a:rPr>
              <a:t>SAT</a:t>
            </a:r>
            <a:endParaRPr kumimoji="0" lang="en-US" sz="4400" b="1" i="0" u="none" strike="noStrike" kern="1200" cap="none" spc="0" normalizeH="0" baseline="0" noProof="0" dirty="0">
              <a:ln>
                <a:noFill/>
              </a:ln>
              <a:solidFill>
                <a:srgbClr val="000000"/>
              </a:solidFill>
              <a:effectLst/>
              <a:uLnTx/>
              <a:uFillTx/>
              <a:latin typeface="Aptos" panose="020B0004020202020204" pitchFamily="34" charset="0"/>
              <a:cs typeface="Aharoni" panose="02010803020104030203" pitchFamily="2" charset="-79"/>
            </a:endParaRPr>
          </a:p>
        </p:txBody>
      </p:sp>
      <p:graphicFrame>
        <p:nvGraphicFramePr>
          <p:cNvPr id="7" name="Table 8">
            <a:extLst>
              <a:ext uri="{FF2B5EF4-FFF2-40B4-BE49-F238E27FC236}">
                <a16:creationId xmlns:a16="http://schemas.microsoft.com/office/drawing/2014/main" id="{0B9FF706-5F9A-97C5-1CD6-709C293706DD}"/>
              </a:ext>
            </a:extLst>
          </p:cNvPr>
          <p:cNvGraphicFramePr>
            <a:graphicFrameLocks noGrp="1"/>
          </p:cNvGraphicFramePr>
          <p:nvPr/>
        </p:nvGraphicFramePr>
        <p:xfrm>
          <a:off x="710127" y="3100317"/>
          <a:ext cx="3906816" cy="1750884"/>
        </p:xfrm>
        <a:graphic>
          <a:graphicData uri="http://schemas.openxmlformats.org/drawingml/2006/table">
            <a:tbl>
              <a:tblPr firstRow="1" bandRow="1">
                <a:tableStyleId>{5A111915-BE36-4E01-A7E5-04B1672EAD32}</a:tableStyleId>
              </a:tblPr>
              <a:tblGrid>
                <a:gridCol w="1543179">
                  <a:extLst>
                    <a:ext uri="{9D8B030D-6E8A-4147-A177-3AD203B41FA5}">
                      <a16:colId xmlns:a16="http://schemas.microsoft.com/office/drawing/2014/main" val="3358159609"/>
                    </a:ext>
                  </a:extLst>
                </a:gridCol>
                <a:gridCol w="2363637">
                  <a:extLst>
                    <a:ext uri="{9D8B030D-6E8A-4147-A177-3AD203B41FA5}">
                      <a16:colId xmlns:a16="http://schemas.microsoft.com/office/drawing/2014/main" val="1548848007"/>
                    </a:ext>
                  </a:extLst>
                </a:gridCol>
              </a:tblGrid>
              <a:tr h="120499">
                <a:tc>
                  <a:txBody>
                    <a:bodyPr/>
                    <a:lstStyle/>
                    <a:p>
                      <a:pPr algn="ctr"/>
                      <a:r>
                        <a:rPr lang="en-US" sz="1400" dirty="0">
                          <a:solidFill>
                            <a:schemeClr val="tx1"/>
                          </a:solidFill>
                          <a:latin typeface="Aptos" panose="020B0004020202020204" pitchFamily="34" charset="0"/>
                          <a:cs typeface="Aharoni" panose="02010803020104030203" pitchFamily="2" charset="-79"/>
                        </a:rPr>
                        <a:t>EXAM DATE</a:t>
                      </a:r>
                    </a:p>
                  </a:txBody>
                  <a:tcPr>
                    <a:lnR w="12700" cap="flat" cmpd="sng" algn="ctr">
                      <a:solidFill>
                        <a:schemeClr val="tx2"/>
                      </a:solidFill>
                      <a:prstDash val="solid"/>
                      <a:round/>
                      <a:headEnd type="none" w="med" len="med"/>
                      <a:tailEnd type="none" w="med" len="med"/>
                    </a:lnR>
                    <a:solidFill>
                      <a:schemeClr val="accent2">
                        <a:lumMod val="20000"/>
                        <a:lumOff val="80000"/>
                      </a:schemeClr>
                    </a:solidFill>
                  </a:tcPr>
                </a:tc>
                <a:tc>
                  <a:txBody>
                    <a:bodyPr/>
                    <a:lstStyle/>
                    <a:p>
                      <a:r>
                        <a:rPr lang="en-US" sz="1400" dirty="0">
                          <a:solidFill>
                            <a:schemeClr val="tx1"/>
                          </a:solidFill>
                          <a:latin typeface="Aptos" panose="020B0004020202020204" pitchFamily="34" charset="0"/>
                          <a:cs typeface="Aharoni" panose="02010803020104030203" pitchFamily="2" charset="-79"/>
                        </a:rPr>
                        <a:t>REGISTRATION DEADLINE</a:t>
                      </a:r>
                    </a:p>
                  </a:txBody>
                  <a:tcPr>
                    <a:lnL w="12700" cap="flat" cmpd="sng" algn="ctr">
                      <a:solidFill>
                        <a:schemeClr val="tx2"/>
                      </a:solidFill>
                      <a:prstDash val="solid"/>
                      <a:round/>
                      <a:headEnd type="none" w="med" len="med"/>
                      <a:tailEnd type="none" w="med" len="med"/>
                    </a:lnL>
                    <a:solidFill>
                      <a:schemeClr val="accent2">
                        <a:lumMod val="20000"/>
                        <a:lumOff val="80000"/>
                      </a:schemeClr>
                    </a:solidFill>
                  </a:tcPr>
                </a:tc>
                <a:extLst>
                  <a:ext uri="{0D108BD9-81ED-4DB2-BD59-A6C34878D82A}">
                    <a16:rowId xmlns:a16="http://schemas.microsoft.com/office/drawing/2014/main" val="3254189590"/>
                  </a:ext>
                </a:extLst>
              </a:tr>
              <a:tr h="360108">
                <a:tc>
                  <a:txBody>
                    <a:bodyPr/>
                    <a:lstStyle/>
                    <a:p>
                      <a:pPr algn="ctr"/>
                      <a:r>
                        <a:rPr lang="en-US" sz="1600" dirty="0">
                          <a:latin typeface="Aptos" panose="020B0004020202020204" pitchFamily="34" charset="0"/>
                        </a:rPr>
                        <a:t>September 14</a:t>
                      </a:r>
                      <a:r>
                        <a:rPr lang="en-US" sz="1600" baseline="30000" dirty="0">
                          <a:latin typeface="Aptos" panose="020B0004020202020204" pitchFamily="34" charset="0"/>
                        </a:rPr>
                        <a:t>th</a:t>
                      </a:r>
                      <a:r>
                        <a:rPr lang="en-US" sz="1600" dirty="0">
                          <a:latin typeface="Aptos" panose="020B0004020202020204" pitchFamily="34" charset="0"/>
                        </a:rPr>
                        <a:t> </a:t>
                      </a:r>
                    </a:p>
                  </a:txBody>
                  <a:tcPr>
                    <a:lnR w="12700" cap="flat" cmpd="sng" algn="ctr">
                      <a:solidFill>
                        <a:schemeClr val="tx2"/>
                      </a:solidFill>
                      <a:prstDash val="solid"/>
                      <a:round/>
                      <a:headEnd type="none" w="med" len="med"/>
                      <a:tailEnd type="none" w="med" len="med"/>
                    </a:lnR>
                    <a:lnB w="12700" cap="flat" cmpd="sng" algn="ctr">
                      <a:solidFill>
                        <a:schemeClr val="tx2"/>
                      </a:solidFill>
                      <a:prstDash val="solid"/>
                      <a:round/>
                      <a:headEnd type="none" w="med" len="med"/>
                      <a:tailEnd type="none" w="med" len="med"/>
                    </a:lnB>
                  </a:tcPr>
                </a:tc>
                <a:tc>
                  <a:txBody>
                    <a:bodyPr/>
                    <a:lstStyle/>
                    <a:p>
                      <a:pPr algn="ctr"/>
                      <a:r>
                        <a:rPr lang="en-US" sz="1600" dirty="0">
                          <a:latin typeface="Aptos" panose="020B0004020202020204" pitchFamily="34" charset="0"/>
                        </a:rPr>
                        <a:t>August 9</a:t>
                      </a:r>
                      <a:r>
                        <a:rPr lang="en-US" sz="1600" baseline="30000" dirty="0">
                          <a:latin typeface="Aptos" panose="020B0004020202020204" pitchFamily="34" charset="0"/>
                        </a:rPr>
                        <a:t>th</a:t>
                      </a:r>
                      <a:r>
                        <a:rPr lang="en-US" sz="1600" dirty="0">
                          <a:latin typeface="Aptos" panose="020B0004020202020204" pitchFamily="34" charset="0"/>
                        </a:rPr>
                        <a:t> / 25</a:t>
                      </a:r>
                      <a:r>
                        <a:rPr lang="en-US" sz="1600" baseline="30000" dirty="0">
                          <a:latin typeface="Aptos" panose="020B0004020202020204" pitchFamily="34" charset="0"/>
                        </a:rPr>
                        <a:t>th</a:t>
                      </a:r>
                      <a:r>
                        <a:rPr lang="en-US" sz="1600" dirty="0">
                          <a:latin typeface="Aptos" panose="020B0004020202020204" pitchFamily="34" charset="0"/>
                        </a:rPr>
                        <a:t> </a:t>
                      </a:r>
                    </a:p>
                  </a:txBody>
                  <a:tcPr>
                    <a:lnL w="12700" cap="flat" cmpd="sng" algn="ctr">
                      <a:solidFill>
                        <a:schemeClr val="tx2"/>
                      </a:solidFill>
                      <a:prstDash val="solid"/>
                      <a:round/>
                      <a:headEnd type="none" w="med" len="med"/>
                      <a:tailEnd type="none" w="med" len="med"/>
                    </a:lnL>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102068034"/>
                  </a:ext>
                </a:extLst>
              </a:tr>
              <a:tr h="360108">
                <a:tc>
                  <a:txBody>
                    <a:bodyPr/>
                    <a:lstStyle/>
                    <a:p>
                      <a:pPr algn="ctr"/>
                      <a:r>
                        <a:rPr lang="en-US" sz="1600" b="1" dirty="0">
                          <a:solidFill>
                            <a:srgbClr val="0070C0"/>
                          </a:solidFill>
                          <a:latin typeface="Aptos" panose="020B0004020202020204" pitchFamily="34" charset="0"/>
                        </a:rPr>
                        <a:t>October 26</a:t>
                      </a:r>
                      <a:r>
                        <a:rPr lang="en-US" sz="1600" b="1" baseline="30000" dirty="0">
                          <a:solidFill>
                            <a:srgbClr val="0070C0"/>
                          </a:solidFill>
                          <a:latin typeface="Aptos" panose="020B0004020202020204" pitchFamily="34" charset="0"/>
                        </a:rPr>
                        <a:t>th</a:t>
                      </a:r>
                      <a:r>
                        <a:rPr lang="en-US" sz="1600" b="1" dirty="0">
                          <a:solidFill>
                            <a:srgbClr val="0070C0"/>
                          </a:solidFill>
                          <a:latin typeface="Aptos" panose="020B0004020202020204" pitchFamily="34" charset="0"/>
                        </a:rPr>
                        <a:t> </a:t>
                      </a:r>
                    </a:p>
                  </a:txBody>
                  <a:tcP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US" sz="1600" b="1" dirty="0">
                          <a:solidFill>
                            <a:srgbClr val="0070C0"/>
                          </a:solidFill>
                          <a:latin typeface="Aptos" panose="020B0004020202020204" pitchFamily="34" charset="0"/>
                        </a:rPr>
                        <a:t>September 20</a:t>
                      </a:r>
                      <a:r>
                        <a:rPr lang="en-US" sz="1600" b="1" baseline="30000" dirty="0">
                          <a:solidFill>
                            <a:srgbClr val="0070C0"/>
                          </a:solidFill>
                          <a:latin typeface="Aptos" panose="020B0004020202020204" pitchFamily="34" charset="0"/>
                        </a:rPr>
                        <a:t>th</a:t>
                      </a:r>
                      <a:r>
                        <a:rPr lang="en-US" sz="1600" b="1" dirty="0">
                          <a:solidFill>
                            <a:srgbClr val="0070C0"/>
                          </a:solidFill>
                          <a:latin typeface="Aptos" panose="020B0004020202020204" pitchFamily="34" charset="0"/>
                        </a:rPr>
                        <a:t> /7</a:t>
                      </a:r>
                      <a:r>
                        <a:rPr lang="en-US" sz="1600" b="1" baseline="30000" dirty="0">
                          <a:solidFill>
                            <a:srgbClr val="0070C0"/>
                          </a:solidFill>
                          <a:latin typeface="Aptos" panose="020B0004020202020204" pitchFamily="34" charset="0"/>
                        </a:rPr>
                        <a:t>th</a:t>
                      </a:r>
                      <a:r>
                        <a:rPr lang="en-US" sz="1600" b="1" dirty="0">
                          <a:solidFill>
                            <a:srgbClr val="0070C0"/>
                          </a:solidFill>
                          <a:latin typeface="Aptos" panose="020B0004020202020204" pitchFamily="34" charset="0"/>
                        </a:rPr>
                        <a:t> </a:t>
                      </a:r>
                    </a:p>
                  </a:txBody>
                  <a:tcP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410291517"/>
                  </a:ext>
                </a:extLst>
              </a:tr>
              <a:tr h="360108">
                <a:tc>
                  <a:txBody>
                    <a:bodyPr/>
                    <a:lstStyle/>
                    <a:p>
                      <a:pPr algn="ctr"/>
                      <a:r>
                        <a:rPr lang="en-US" sz="1600" dirty="0">
                          <a:latin typeface="Aptos" panose="020B0004020202020204" pitchFamily="34" charset="0"/>
                        </a:rPr>
                        <a:t>December 14</a:t>
                      </a:r>
                      <a:r>
                        <a:rPr lang="en-US" sz="1600" baseline="30000" dirty="0">
                          <a:latin typeface="Aptos" panose="020B0004020202020204" pitchFamily="34" charset="0"/>
                        </a:rPr>
                        <a:t>th</a:t>
                      </a:r>
                      <a:r>
                        <a:rPr lang="en-US" sz="1600" dirty="0">
                          <a:latin typeface="Aptos" panose="020B0004020202020204" pitchFamily="34" charset="0"/>
                        </a:rPr>
                        <a:t> </a:t>
                      </a:r>
                    </a:p>
                  </a:txBody>
                  <a:tcP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US" sz="1600" dirty="0">
                          <a:latin typeface="Aptos" panose="020B0004020202020204" pitchFamily="34" charset="0"/>
                        </a:rPr>
                        <a:t>November 8</a:t>
                      </a:r>
                      <a:r>
                        <a:rPr lang="en-US" sz="1600" baseline="30000" dirty="0">
                          <a:latin typeface="Aptos" panose="020B0004020202020204" pitchFamily="34" charset="0"/>
                        </a:rPr>
                        <a:t>th</a:t>
                      </a:r>
                      <a:r>
                        <a:rPr lang="en-US" sz="1600" dirty="0">
                          <a:latin typeface="Aptos" panose="020B0004020202020204" pitchFamily="34" charset="0"/>
                        </a:rPr>
                        <a:t> / 22</a:t>
                      </a:r>
                      <a:r>
                        <a:rPr lang="en-US" sz="1600" baseline="30000" dirty="0">
                          <a:latin typeface="Aptos" panose="020B0004020202020204" pitchFamily="34" charset="0"/>
                        </a:rPr>
                        <a:t>nd</a:t>
                      </a:r>
                      <a:r>
                        <a:rPr lang="en-US" sz="1600" dirty="0">
                          <a:latin typeface="Aptos" panose="020B0004020202020204" pitchFamily="34" charset="0"/>
                        </a:rPr>
                        <a:t> </a:t>
                      </a:r>
                    </a:p>
                  </a:txBody>
                  <a:tcP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144152468"/>
                  </a:ext>
                </a:extLst>
              </a:tr>
              <a:tr h="360108">
                <a:tc>
                  <a:txBody>
                    <a:bodyPr/>
                    <a:lstStyle/>
                    <a:p>
                      <a:pPr algn="ctr"/>
                      <a:r>
                        <a:rPr lang="en-US" dirty="0">
                          <a:latin typeface="Aptos" panose="020B0004020202020204" pitchFamily="34" charset="0"/>
                        </a:rPr>
                        <a:t>February 8</a:t>
                      </a:r>
                      <a:r>
                        <a:rPr lang="en-US" baseline="30000" dirty="0">
                          <a:latin typeface="Aptos" panose="020B0004020202020204" pitchFamily="34" charset="0"/>
                        </a:rPr>
                        <a:t>th</a:t>
                      </a:r>
                      <a:r>
                        <a:rPr lang="en-US" dirty="0">
                          <a:latin typeface="Aptos" panose="020B0004020202020204" pitchFamily="34" charset="0"/>
                        </a:rPr>
                        <a:t> </a:t>
                      </a:r>
                    </a:p>
                  </a:txBody>
                  <a:tcP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US" dirty="0">
                          <a:latin typeface="Aptos" panose="020B0004020202020204" pitchFamily="34" charset="0"/>
                        </a:rPr>
                        <a:t>January 3</a:t>
                      </a:r>
                      <a:r>
                        <a:rPr lang="en-US" baseline="30000" dirty="0">
                          <a:latin typeface="Aptos" panose="020B0004020202020204" pitchFamily="34" charset="0"/>
                        </a:rPr>
                        <a:t>rd</a:t>
                      </a:r>
                      <a:r>
                        <a:rPr lang="en-US" dirty="0">
                          <a:latin typeface="Aptos" panose="020B0004020202020204" pitchFamily="34" charset="0"/>
                        </a:rPr>
                        <a:t> / 20</a:t>
                      </a:r>
                      <a:r>
                        <a:rPr lang="en-US" baseline="30000" dirty="0">
                          <a:latin typeface="Aptos" panose="020B0004020202020204" pitchFamily="34" charset="0"/>
                        </a:rPr>
                        <a:t>th</a:t>
                      </a:r>
                      <a:r>
                        <a:rPr lang="en-US" dirty="0">
                          <a:latin typeface="Aptos" panose="020B0004020202020204" pitchFamily="34" charset="0"/>
                        </a:rPr>
                        <a:t> </a:t>
                      </a:r>
                    </a:p>
                  </a:txBody>
                  <a:tcP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409678628"/>
                  </a:ext>
                </a:extLst>
              </a:tr>
            </a:tbl>
          </a:graphicData>
        </a:graphic>
      </p:graphicFrame>
      <p:graphicFrame>
        <p:nvGraphicFramePr>
          <p:cNvPr id="8" name="Table 8">
            <a:extLst>
              <a:ext uri="{FF2B5EF4-FFF2-40B4-BE49-F238E27FC236}">
                <a16:creationId xmlns:a16="http://schemas.microsoft.com/office/drawing/2014/main" id="{821ABCA6-EA9B-D735-8F08-385C44A94CF7}"/>
              </a:ext>
            </a:extLst>
          </p:cNvPr>
          <p:cNvGraphicFramePr>
            <a:graphicFrameLocks noGrp="1"/>
          </p:cNvGraphicFramePr>
          <p:nvPr/>
        </p:nvGraphicFramePr>
        <p:xfrm>
          <a:off x="5621649" y="2781951"/>
          <a:ext cx="3906816" cy="2974054"/>
        </p:xfrm>
        <a:graphic>
          <a:graphicData uri="http://schemas.openxmlformats.org/drawingml/2006/table">
            <a:tbl>
              <a:tblPr firstRow="1" bandRow="1">
                <a:tableStyleId>{5A111915-BE36-4E01-A7E5-04B1672EAD32}</a:tableStyleId>
              </a:tblPr>
              <a:tblGrid>
                <a:gridCol w="1543179">
                  <a:extLst>
                    <a:ext uri="{9D8B030D-6E8A-4147-A177-3AD203B41FA5}">
                      <a16:colId xmlns:a16="http://schemas.microsoft.com/office/drawing/2014/main" val="3358159609"/>
                    </a:ext>
                  </a:extLst>
                </a:gridCol>
                <a:gridCol w="2363637">
                  <a:extLst>
                    <a:ext uri="{9D8B030D-6E8A-4147-A177-3AD203B41FA5}">
                      <a16:colId xmlns:a16="http://schemas.microsoft.com/office/drawing/2014/main" val="1548848007"/>
                    </a:ext>
                  </a:extLst>
                </a:gridCol>
              </a:tblGrid>
              <a:tr h="436342">
                <a:tc>
                  <a:txBody>
                    <a:bodyPr/>
                    <a:lstStyle/>
                    <a:p>
                      <a:pPr algn="ctr"/>
                      <a:r>
                        <a:rPr lang="en-US" sz="1400" dirty="0">
                          <a:solidFill>
                            <a:schemeClr val="tx1"/>
                          </a:solidFill>
                          <a:latin typeface="Aptos" panose="020B0004020202020204" pitchFamily="34" charset="0"/>
                          <a:cs typeface="Aharoni" panose="02010803020104030203" pitchFamily="2" charset="-79"/>
                        </a:rPr>
                        <a:t>EXAM DATE</a:t>
                      </a:r>
                    </a:p>
                  </a:txBody>
                  <a:tcPr>
                    <a:lnR w="12700" cap="flat" cmpd="sng" algn="ctr">
                      <a:solidFill>
                        <a:schemeClr val="tx2"/>
                      </a:solidFill>
                      <a:prstDash val="solid"/>
                      <a:round/>
                      <a:headEnd type="none" w="med" len="med"/>
                      <a:tailEnd type="none" w="med" len="med"/>
                    </a:lnR>
                    <a:solidFill>
                      <a:schemeClr val="accent2">
                        <a:lumMod val="20000"/>
                        <a:lumOff val="80000"/>
                      </a:schemeClr>
                    </a:solidFill>
                  </a:tcPr>
                </a:tc>
                <a:tc>
                  <a:txBody>
                    <a:bodyPr/>
                    <a:lstStyle/>
                    <a:p>
                      <a:r>
                        <a:rPr lang="en-US" sz="1400" dirty="0">
                          <a:solidFill>
                            <a:schemeClr val="tx1"/>
                          </a:solidFill>
                          <a:latin typeface="Aptos" panose="020B0004020202020204" pitchFamily="34" charset="0"/>
                          <a:cs typeface="Aharoni" panose="02010803020104030203" pitchFamily="2" charset="-79"/>
                        </a:rPr>
                        <a:t>REGISTRATION DEADLINE</a:t>
                      </a:r>
                    </a:p>
                  </a:txBody>
                  <a:tcPr>
                    <a:lnL w="12700" cap="flat" cmpd="sng" algn="ctr">
                      <a:solidFill>
                        <a:schemeClr val="tx2"/>
                      </a:solidFill>
                      <a:prstDash val="solid"/>
                      <a:round/>
                      <a:headEnd type="none" w="med" len="med"/>
                      <a:tailEnd type="none" w="med" len="med"/>
                    </a:lnL>
                    <a:solidFill>
                      <a:schemeClr val="accent2">
                        <a:lumMod val="20000"/>
                        <a:lumOff val="80000"/>
                      </a:schemeClr>
                    </a:solidFill>
                  </a:tcPr>
                </a:tc>
                <a:extLst>
                  <a:ext uri="{0D108BD9-81ED-4DB2-BD59-A6C34878D82A}">
                    <a16:rowId xmlns:a16="http://schemas.microsoft.com/office/drawing/2014/main" val="3254189590"/>
                  </a:ext>
                </a:extLst>
              </a:tr>
              <a:tr h="360108">
                <a:tc>
                  <a:txBody>
                    <a:bodyPr/>
                    <a:lstStyle/>
                    <a:p>
                      <a:pPr algn="ctr"/>
                      <a:r>
                        <a:rPr lang="en-US" sz="1600" dirty="0">
                          <a:latin typeface="Aptos" panose="020B0004020202020204" pitchFamily="34" charset="0"/>
                        </a:rPr>
                        <a:t>August 24</a:t>
                      </a:r>
                      <a:r>
                        <a:rPr lang="en-US" sz="1600" baseline="30000" dirty="0">
                          <a:latin typeface="Aptos" panose="020B0004020202020204" pitchFamily="34" charset="0"/>
                        </a:rPr>
                        <a:t>th</a:t>
                      </a:r>
                      <a:r>
                        <a:rPr lang="en-US" sz="1600" dirty="0">
                          <a:latin typeface="Aptos" panose="020B0004020202020204" pitchFamily="34" charset="0"/>
                        </a:rPr>
                        <a:t> </a:t>
                      </a:r>
                    </a:p>
                  </a:txBody>
                  <a:tcPr>
                    <a:lnR w="12700" cap="flat" cmpd="sng" algn="ctr">
                      <a:solidFill>
                        <a:schemeClr val="tx2"/>
                      </a:solidFill>
                      <a:prstDash val="solid"/>
                      <a:round/>
                      <a:headEnd type="none" w="med" len="med"/>
                      <a:tailEnd type="none" w="med" len="med"/>
                    </a:lnR>
                    <a:lnB w="12700" cap="flat" cmpd="sng" algn="ctr">
                      <a:solidFill>
                        <a:schemeClr val="tx2"/>
                      </a:solidFill>
                      <a:prstDash val="solid"/>
                      <a:round/>
                      <a:headEnd type="none" w="med" len="med"/>
                      <a:tailEnd type="none" w="med" len="med"/>
                    </a:lnB>
                  </a:tcPr>
                </a:tc>
                <a:tc>
                  <a:txBody>
                    <a:bodyPr/>
                    <a:lstStyle/>
                    <a:p>
                      <a:pPr algn="ctr"/>
                      <a:r>
                        <a:rPr lang="en-US" sz="1600" dirty="0">
                          <a:latin typeface="Aptos" panose="020B0004020202020204" pitchFamily="34" charset="0"/>
                        </a:rPr>
                        <a:t>August 9</a:t>
                      </a:r>
                      <a:r>
                        <a:rPr lang="en-US" sz="1600" baseline="30000" dirty="0">
                          <a:latin typeface="Aptos" panose="020B0004020202020204" pitchFamily="34" charset="0"/>
                        </a:rPr>
                        <a:t>th</a:t>
                      </a:r>
                      <a:r>
                        <a:rPr lang="en-US" sz="1600" dirty="0">
                          <a:latin typeface="Aptos" panose="020B0004020202020204" pitchFamily="34" charset="0"/>
                        </a:rPr>
                        <a:t> / 13</a:t>
                      </a:r>
                      <a:r>
                        <a:rPr lang="en-US" sz="1600" baseline="30000" dirty="0">
                          <a:latin typeface="Aptos" panose="020B0004020202020204" pitchFamily="34" charset="0"/>
                        </a:rPr>
                        <a:t>th</a:t>
                      </a:r>
                      <a:r>
                        <a:rPr lang="en-US" sz="1600" dirty="0">
                          <a:latin typeface="Aptos" panose="020B0004020202020204" pitchFamily="34" charset="0"/>
                        </a:rPr>
                        <a:t> </a:t>
                      </a:r>
                    </a:p>
                  </a:txBody>
                  <a:tcPr>
                    <a:lnL w="12700" cap="flat" cmpd="sng" algn="ctr">
                      <a:solidFill>
                        <a:schemeClr val="tx2"/>
                      </a:solidFill>
                      <a:prstDash val="solid"/>
                      <a:round/>
                      <a:headEnd type="none" w="med" len="med"/>
                      <a:tailEnd type="none" w="med" len="med"/>
                    </a:lnL>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102068034"/>
                  </a:ext>
                </a:extLst>
              </a:tr>
              <a:tr h="360108">
                <a:tc>
                  <a:txBody>
                    <a:bodyPr/>
                    <a:lstStyle/>
                    <a:p>
                      <a:pPr algn="ctr"/>
                      <a:r>
                        <a:rPr lang="en-US" sz="1600" b="1" dirty="0">
                          <a:solidFill>
                            <a:srgbClr val="0070C0"/>
                          </a:solidFill>
                          <a:latin typeface="Aptos" panose="020B0004020202020204" pitchFamily="34" charset="0"/>
                        </a:rPr>
                        <a:t>October 5</a:t>
                      </a:r>
                      <a:r>
                        <a:rPr lang="en-US" sz="1600" b="1" baseline="30000" dirty="0">
                          <a:solidFill>
                            <a:srgbClr val="0070C0"/>
                          </a:solidFill>
                          <a:latin typeface="Aptos" panose="020B0004020202020204" pitchFamily="34" charset="0"/>
                        </a:rPr>
                        <a:t>th</a:t>
                      </a:r>
                      <a:r>
                        <a:rPr lang="en-US" sz="1600" b="1" dirty="0">
                          <a:solidFill>
                            <a:srgbClr val="0070C0"/>
                          </a:solidFill>
                          <a:latin typeface="Aptos" panose="020B0004020202020204" pitchFamily="34" charset="0"/>
                        </a:rPr>
                        <a:t> </a:t>
                      </a:r>
                    </a:p>
                  </a:txBody>
                  <a:tcP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US" sz="1600" b="1" dirty="0">
                          <a:solidFill>
                            <a:srgbClr val="0070C0"/>
                          </a:solidFill>
                          <a:latin typeface="Aptos" panose="020B0004020202020204" pitchFamily="34" charset="0"/>
                        </a:rPr>
                        <a:t>September 20</a:t>
                      </a:r>
                      <a:r>
                        <a:rPr lang="en-US" sz="1600" b="1" baseline="30000" dirty="0">
                          <a:solidFill>
                            <a:srgbClr val="0070C0"/>
                          </a:solidFill>
                          <a:latin typeface="Aptos" panose="020B0004020202020204" pitchFamily="34" charset="0"/>
                        </a:rPr>
                        <a:t>th</a:t>
                      </a:r>
                      <a:r>
                        <a:rPr lang="en-US" sz="1600" b="1" dirty="0">
                          <a:solidFill>
                            <a:srgbClr val="0070C0"/>
                          </a:solidFill>
                          <a:latin typeface="Aptos" panose="020B0004020202020204" pitchFamily="34" charset="0"/>
                        </a:rPr>
                        <a:t> / 24</a:t>
                      </a:r>
                      <a:r>
                        <a:rPr lang="en-US" sz="1600" b="1" baseline="30000" dirty="0">
                          <a:solidFill>
                            <a:srgbClr val="0070C0"/>
                          </a:solidFill>
                          <a:latin typeface="Aptos" panose="020B0004020202020204" pitchFamily="34" charset="0"/>
                        </a:rPr>
                        <a:t>th</a:t>
                      </a:r>
                      <a:r>
                        <a:rPr lang="en-US" sz="1600" b="1" dirty="0">
                          <a:solidFill>
                            <a:srgbClr val="0070C0"/>
                          </a:solidFill>
                          <a:latin typeface="Aptos" panose="020B0004020202020204" pitchFamily="34" charset="0"/>
                        </a:rPr>
                        <a:t> </a:t>
                      </a:r>
                    </a:p>
                  </a:txBody>
                  <a:tcP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410291517"/>
                  </a:ext>
                </a:extLst>
              </a:tr>
              <a:tr h="360108">
                <a:tc>
                  <a:txBody>
                    <a:bodyPr/>
                    <a:lstStyle/>
                    <a:p>
                      <a:pPr algn="ctr"/>
                      <a:r>
                        <a:rPr lang="en-US" sz="1600" b="1" dirty="0">
                          <a:solidFill>
                            <a:schemeClr val="accent1">
                              <a:lumMod val="75000"/>
                            </a:schemeClr>
                          </a:solidFill>
                          <a:latin typeface="Aptos" panose="020B0004020202020204" pitchFamily="34" charset="0"/>
                        </a:rPr>
                        <a:t>November 2</a:t>
                      </a:r>
                      <a:r>
                        <a:rPr lang="en-US" sz="1600" b="1" baseline="30000" dirty="0">
                          <a:solidFill>
                            <a:schemeClr val="accent1">
                              <a:lumMod val="75000"/>
                            </a:schemeClr>
                          </a:solidFill>
                          <a:latin typeface="Aptos" panose="020B0004020202020204" pitchFamily="34" charset="0"/>
                        </a:rPr>
                        <a:t>nd</a:t>
                      </a:r>
                      <a:r>
                        <a:rPr lang="en-US" sz="1600" b="1" dirty="0">
                          <a:solidFill>
                            <a:schemeClr val="accent1">
                              <a:lumMod val="75000"/>
                            </a:schemeClr>
                          </a:solidFill>
                          <a:latin typeface="Aptos" panose="020B0004020202020204" pitchFamily="34" charset="0"/>
                        </a:rPr>
                        <a:t> </a:t>
                      </a:r>
                    </a:p>
                  </a:txBody>
                  <a:tcP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US" sz="1600" b="1" dirty="0">
                          <a:solidFill>
                            <a:schemeClr val="accent1">
                              <a:lumMod val="75000"/>
                            </a:schemeClr>
                          </a:solidFill>
                          <a:latin typeface="Aptos" panose="020B0004020202020204" pitchFamily="34" charset="0"/>
                        </a:rPr>
                        <a:t>October 18</a:t>
                      </a:r>
                      <a:r>
                        <a:rPr lang="en-US" sz="1600" b="1" baseline="30000" dirty="0">
                          <a:solidFill>
                            <a:schemeClr val="accent1">
                              <a:lumMod val="75000"/>
                            </a:schemeClr>
                          </a:solidFill>
                          <a:latin typeface="Aptos" panose="020B0004020202020204" pitchFamily="34" charset="0"/>
                        </a:rPr>
                        <a:t>th</a:t>
                      </a:r>
                      <a:r>
                        <a:rPr lang="en-US" sz="1600" b="1" dirty="0">
                          <a:solidFill>
                            <a:schemeClr val="accent1">
                              <a:lumMod val="75000"/>
                            </a:schemeClr>
                          </a:solidFill>
                          <a:latin typeface="Aptos" panose="020B0004020202020204" pitchFamily="34" charset="0"/>
                        </a:rPr>
                        <a:t> /22</a:t>
                      </a:r>
                      <a:r>
                        <a:rPr lang="en-US" sz="1600" b="1" baseline="30000" dirty="0">
                          <a:solidFill>
                            <a:schemeClr val="accent1">
                              <a:lumMod val="75000"/>
                            </a:schemeClr>
                          </a:solidFill>
                          <a:latin typeface="Aptos" panose="020B0004020202020204" pitchFamily="34" charset="0"/>
                        </a:rPr>
                        <a:t>nd</a:t>
                      </a:r>
                      <a:r>
                        <a:rPr lang="en-US" sz="1600" b="1" dirty="0">
                          <a:solidFill>
                            <a:schemeClr val="accent1">
                              <a:lumMod val="75000"/>
                            </a:schemeClr>
                          </a:solidFill>
                          <a:latin typeface="Aptos" panose="020B0004020202020204" pitchFamily="34" charset="0"/>
                        </a:rPr>
                        <a:t> </a:t>
                      </a:r>
                    </a:p>
                  </a:txBody>
                  <a:tcP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4245038221"/>
                  </a:ext>
                </a:extLst>
              </a:tr>
              <a:tr h="360108">
                <a:tc>
                  <a:txBody>
                    <a:bodyPr/>
                    <a:lstStyle/>
                    <a:p>
                      <a:pPr algn="ctr"/>
                      <a:r>
                        <a:rPr lang="en-US" sz="1600" dirty="0">
                          <a:latin typeface="Aptos" panose="020B0004020202020204" pitchFamily="34" charset="0"/>
                        </a:rPr>
                        <a:t>December 7</a:t>
                      </a:r>
                      <a:r>
                        <a:rPr lang="en-US" sz="1600" baseline="30000" dirty="0">
                          <a:latin typeface="Aptos" panose="020B0004020202020204" pitchFamily="34" charset="0"/>
                        </a:rPr>
                        <a:t>th</a:t>
                      </a:r>
                      <a:r>
                        <a:rPr lang="en-US" sz="1600" dirty="0">
                          <a:latin typeface="Aptos" panose="020B0004020202020204" pitchFamily="34" charset="0"/>
                        </a:rPr>
                        <a:t>  </a:t>
                      </a:r>
                    </a:p>
                  </a:txBody>
                  <a:tcP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US" sz="1600" dirty="0">
                          <a:latin typeface="Aptos" panose="020B0004020202020204" pitchFamily="34" charset="0"/>
                        </a:rPr>
                        <a:t>November 22</a:t>
                      </a:r>
                      <a:r>
                        <a:rPr lang="en-US" sz="1600" baseline="30000" dirty="0">
                          <a:latin typeface="Aptos" panose="020B0004020202020204" pitchFamily="34" charset="0"/>
                        </a:rPr>
                        <a:t>nd</a:t>
                      </a:r>
                      <a:r>
                        <a:rPr lang="en-US" sz="1600" dirty="0">
                          <a:latin typeface="Aptos" panose="020B0004020202020204" pitchFamily="34" charset="0"/>
                        </a:rPr>
                        <a:t> /26</a:t>
                      </a:r>
                      <a:r>
                        <a:rPr lang="en-US" sz="1600" baseline="30000" dirty="0">
                          <a:latin typeface="Aptos" panose="020B0004020202020204" pitchFamily="34" charset="0"/>
                        </a:rPr>
                        <a:t>th</a:t>
                      </a:r>
                      <a:r>
                        <a:rPr lang="en-US" sz="1600" dirty="0">
                          <a:latin typeface="Aptos" panose="020B0004020202020204" pitchFamily="34" charset="0"/>
                        </a:rPr>
                        <a:t> </a:t>
                      </a:r>
                    </a:p>
                  </a:txBody>
                  <a:tcP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144152468"/>
                  </a:ext>
                </a:extLst>
              </a:tr>
              <a:tr h="360108">
                <a:tc>
                  <a:txBody>
                    <a:bodyPr/>
                    <a:lstStyle/>
                    <a:p>
                      <a:pPr algn="ctr"/>
                      <a:r>
                        <a:rPr lang="en-US" dirty="0">
                          <a:latin typeface="Aptos" panose="020B0004020202020204" pitchFamily="34" charset="0"/>
                        </a:rPr>
                        <a:t>March 8</a:t>
                      </a:r>
                      <a:r>
                        <a:rPr lang="en-US" baseline="30000" dirty="0">
                          <a:latin typeface="Aptos" panose="020B0004020202020204" pitchFamily="34" charset="0"/>
                        </a:rPr>
                        <a:t>th</a:t>
                      </a:r>
                      <a:r>
                        <a:rPr lang="en-US" dirty="0">
                          <a:latin typeface="Aptos" panose="020B0004020202020204" pitchFamily="34" charset="0"/>
                        </a:rPr>
                        <a:t> </a:t>
                      </a:r>
                    </a:p>
                  </a:txBody>
                  <a:tcP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US" dirty="0">
                          <a:latin typeface="Aptos" panose="020B0004020202020204" pitchFamily="34" charset="0"/>
                        </a:rPr>
                        <a:t>February 21</a:t>
                      </a:r>
                      <a:r>
                        <a:rPr lang="en-US" baseline="30000" dirty="0">
                          <a:latin typeface="Aptos" panose="020B0004020202020204" pitchFamily="34" charset="0"/>
                        </a:rPr>
                        <a:t>st</a:t>
                      </a:r>
                      <a:r>
                        <a:rPr lang="en-US" dirty="0">
                          <a:latin typeface="Aptos" panose="020B0004020202020204" pitchFamily="34" charset="0"/>
                        </a:rPr>
                        <a:t> / 25</a:t>
                      </a:r>
                      <a:r>
                        <a:rPr lang="en-US" baseline="30000" dirty="0">
                          <a:latin typeface="Aptos" panose="020B0004020202020204" pitchFamily="34" charset="0"/>
                        </a:rPr>
                        <a:t>th</a:t>
                      </a:r>
                      <a:r>
                        <a:rPr lang="en-US" dirty="0">
                          <a:latin typeface="Aptos" panose="020B0004020202020204" pitchFamily="34" charset="0"/>
                        </a:rPr>
                        <a:t>  </a:t>
                      </a:r>
                    </a:p>
                  </a:txBody>
                  <a:tcP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409678628"/>
                  </a:ext>
                </a:extLst>
              </a:tr>
              <a:tr h="360108">
                <a:tc>
                  <a:txBody>
                    <a:bodyPr/>
                    <a:lstStyle/>
                    <a:p>
                      <a:pPr algn="ctr"/>
                      <a:r>
                        <a:rPr lang="en-US" dirty="0">
                          <a:latin typeface="Aptos" panose="020B0004020202020204" pitchFamily="34" charset="0"/>
                        </a:rPr>
                        <a:t>May 3</a:t>
                      </a:r>
                      <a:r>
                        <a:rPr lang="en-US" baseline="30000" dirty="0">
                          <a:latin typeface="Aptos" panose="020B0004020202020204" pitchFamily="34" charset="0"/>
                        </a:rPr>
                        <a:t>rd</a:t>
                      </a:r>
                      <a:r>
                        <a:rPr lang="en-US" dirty="0">
                          <a:latin typeface="Aptos" panose="020B0004020202020204" pitchFamily="34" charset="0"/>
                        </a:rPr>
                        <a:t> </a:t>
                      </a:r>
                    </a:p>
                  </a:txBody>
                  <a:tcP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US" dirty="0">
                          <a:latin typeface="Aptos" panose="020B0004020202020204" pitchFamily="34" charset="0"/>
                        </a:rPr>
                        <a:t>April 18</a:t>
                      </a:r>
                      <a:r>
                        <a:rPr lang="en-US" baseline="30000" dirty="0">
                          <a:latin typeface="Aptos" panose="020B0004020202020204" pitchFamily="34" charset="0"/>
                        </a:rPr>
                        <a:t>th</a:t>
                      </a:r>
                      <a:r>
                        <a:rPr lang="en-US" dirty="0">
                          <a:latin typeface="Aptos" panose="020B0004020202020204" pitchFamily="34" charset="0"/>
                        </a:rPr>
                        <a:t> / 22</a:t>
                      </a:r>
                      <a:r>
                        <a:rPr lang="en-US" baseline="30000" dirty="0">
                          <a:latin typeface="Aptos" panose="020B0004020202020204" pitchFamily="34" charset="0"/>
                        </a:rPr>
                        <a:t>nd</a:t>
                      </a:r>
                      <a:r>
                        <a:rPr lang="en-US" dirty="0">
                          <a:latin typeface="Aptos" panose="020B0004020202020204" pitchFamily="34" charset="0"/>
                        </a:rPr>
                        <a:t> </a:t>
                      </a:r>
                    </a:p>
                  </a:txBody>
                  <a:tcP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504817035"/>
                  </a:ext>
                </a:extLst>
              </a:tr>
              <a:tr h="360108">
                <a:tc>
                  <a:txBody>
                    <a:bodyPr/>
                    <a:lstStyle/>
                    <a:p>
                      <a:pPr algn="ctr"/>
                      <a:r>
                        <a:rPr lang="en-US" dirty="0">
                          <a:latin typeface="Aptos" panose="020B0004020202020204" pitchFamily="34" charset="0"/>
                        </a:rPr>
                        <a:t>June 7</a:t>
                      </a:r>
                      <a:r>
                        <a:rPr lang="en-US" baseline="30000" dirty="0">
                          <a:latin typeface="Aptos" panose="020B0004020202020204" pitchFamily="34" charset="0"/>
                        </a:rPr>
                        <a:t>th</a:t>
                      </a:r>
                      <a:r>
                        <a:rPr lang="en-US" dirty="0">
                          <a:latin typeface="Aptos" panose="020B0004020202020204" pitchFamily="34" charset="0"/>
                        </a:rPr>
                        <a:t>  </a:t>
                      </a:r>
                    </a:p>
                  </a:txBody>
                  <a:tcP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tcPr>
                </a:tc>
                <a:tc>
                  <a:txBody>
                    <a:bodyPr/>
                    <a:lstStyle/>
                    <a:p>
                      <a:pPr algn="ctr"/>
                      <a:r>
                        <a:rPr lang="en-US" dirty="0">
                          <a:latin typeface="Aptos" panose="020B0004020202020204" pitchFamily="34" charset="0"/>
                        </a:rPr>
                        <a:t>May 22</a:t>
                      </a:r>
                      <a:r>
                        <a:rPr lang="en-US" baseline="30000" dirty="0">
                          <a:latin typeface="Aptos" panose="020B0004020202020204" pitchFamily="34" charset="0"/>
                        </a:rPr>
                        <a:t>nd</a:t>
                      </a:r>
                      <a:r>
                        <a:rPr lang="en-US" dirty="0">
                          <a:latin typeface="Aptos" panose="020B0004020202020204" pitchFamily="34" charset="0"/>
                        </a:rPr>
                        <a:t> / 27</a:t>
                      </a:r>
                      <a:r>
                        <a:rPr lang="en-US" baseline="30000" dirty="0">
                          <a:latin typeface="Aptos" panose="020B0004020202020204" pitchFamily="34" charset="0"/>
                        </a:rPr>
                        <a:t>th</a:t>
                      </a:r>
                      <a:endParaRPr lang="en-US" dirty="0">
                        <a:latin typeface="Aptos" panose="020B0004020202020204" pitchFamily="34" charset="0"/>
                      </a:endParaRPr>
                    </a:p>
                  </a:txBody>
                  <a:tcP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tcPr>
                </a:tc>
                <a:extLst>
                  <a:ext uri="{0D108BD9-81ED-4DB2-BD59-A6C34878D82A}">
                    <a16:rowId xmlns:a16="http://schemas.microsoft.com/office/drawing/2014/main" val="2850587680"/>
                  </a:ext>
                </a:extLst>
              </a:tr>
            </a:tbl>
          </a:graphicData>
        </a:graphic>
      </p:graphicFrame>
      <p:sp>
        <p:nvSpPr>
          <p:cNvPr id="11" name="TextBox 10">
            <a:extLst>
              <a:ext uri="{FF2B5EF4-FFF2-40B4-BE49-F238E27FC236}">
                <a16:creationId xmlns:a16="http://schemas.microsoft.com/office/drawing/2014/main" id="{E5AD7FF5-7EA6-E731-4C18-0186AC668A5E}"/>
              </a:ext>
            </a:extLst>
          </p:cNvPr>
          <p:cNvSpPr txBox="1"/>
          <p:nvPr/>
        </p:nvSpPr>
        <p:spPr>
          <a:xfrm>
            <a:off x="335685" y="5823754"/>
            <a:ext cx="6608618" cy="646331"/>
          </a:xfrm>
          <a:prstGeom prst="rect">
            <a:avLst/>
          </a:prstGeom>
          <a:noFill/>
        </p:spPr>
        <p:txBody>
          <a:bodyPr wrap="square">
            <a:spAutoFit/>
          </a:bodyPr>
          <a:lstStyle/>
          <a:p>
            <a:r>
              <a:rPr lang="en-US" b="1" dirty="0">
                <a:solidFill>
                  <a:srgbClr val="0070C0"/>
                </a:solidFill>
                <a:latin typeface="Aptos" panose="020B0004020202020204" pitchFamily="34" charset="0"/>
                <a:cs typeface="Aharoni" panose="02010803020104030203" pitchFamily="2" charset="-79"/>
              </a:rPr>
              <a:t>*Blue: last exam for UF deadlines</a:t>
            </a:r>
          </a:p>
          <a:p>
            <a:r>
              <a:rPr lang="en-US" b="1" dirty="0">
                <a:solidFill>
                  <a:schemeClr val="accent6">
                    <a:lumMod val="75000"/>
                  </a:schemeClr>
                </a:solidFill>
                <a:latin typeface="Aptos" panose="020B0004020202020204" pitchFamily="34" charset="0"/>
                <a:cs typeface="Aharoni" panose="02010803020104030203" pitchFamily="2" charset="-79"/>
              </a:rPr>
              <a:t>*Garnet: last exam for FSU deadlines</a:t>
            </a:r>
            <a:endParaRPr lang="en-US" b="1" dirty="0">
              <a:solidFill>
                <a:schemeClr val="accent6">
                  <a:lumMod val="75000"/>
                </a:schemeClr>
              </a:solidFill>
            </a:endParaRPr>
          </a:p>
        </p:txBody>
      </p:sp>
    </p:spTree>
    <p:extLst>
      <p:ext uri="{BB962C8B-B14F-4D97-AF65-F5344CB8AC3E}">
        <p14:creationId xmlns:p14="http://schemas.microsoft.com/office/powerpoint/2010/main" val="7107091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53E72A5-9D29-9878-6DCF-B16162B74D82}"/>
              </a:ext>
            </a:extLst>
          </p:cNvPr>
          <p:cNvSpPr txBox="1"/>
          <p:nvPr/>
        </p:nvSpPr>
        <p:spPr>
          <a:xfrm flipV="1">
            <a:off x="403413" y="6073944"/>
            <a:ext cx="7609619" cy="373618"/>
          </a:xfrm>
          <a:prstGeom prst="rect">
            <a:avLst/>
          </a:prstGeom>
          <a:solidFill>
            <a:schemeClr val="bg1"/>
          </a:solidFill>
        </p:spPr>
        <p:txBody>
          <a:bodyPr wrap="square" rtlCol="0">
            <a:spAutoFit/>
          </a:bodyPr>
          <a:lstStyle/>
          <a:p>
            <a:endParaRPr lang="en-US" dirty="0"/>
          </a:p>
        </p:txBody>
      </p:sp>
      <p:sp>
        <p:nvSpPr>
          <p:cNvPr id="2" name="Title 1">
            <a:extLst>
              <a:ext uri="{FF2B5EF4-FFF2-40B4-BE49-F238E27FC236}">
                <a16:creationId xmlns:a16="http://schemas.microsoft.com/office/drawing/2014/main" id="{9DBF8F91-13CB-99C8-0867-629BFCCE8B74}"/>
              </a:ext>
            </a:extLst>
          </p:cNvPr>
          <p:cNvSpPr>
            <a:spLocks noGrp="1"/>
          </p:cNvSpPr>
          <p:nvPr>
            <p:ph type="title"/>
          </p:nvPr>
        </p:nvSpPr>
        <p:spPr>
          <a:xfrm>
            <a:off x="652671" y="605726"/>
            <a:ext cx="7360361" cy="1368520"/>
          </a:xfrm>
        </p:spPr>
        <p:txBody>
          <a:bodyPr>
            <a:normAutofit/>
          </a:bodyPr>
          <a:lstStyle/>
          <a:p>
            <a:r>
              <a:rPr lang="en-US" sz="7200" dirty="0">
                <a:ln w="38100">
                  <a:solidFill>
                    <a:schemeClr val="accent1"/>
                  </a:solidFill>
                  <a:prstDash val="solid"/>
                </a:ln>
                <a:solidFill>
                  <a:schemeClr val="bg2">
                    <a:lumMod val="20000"/>
                    <a:lumOff val="80000"/>
                  </a:schemeClr>
                </a:solidFill>
                <a:latin typeface="Jumble" panose="02000503000000020004" pitchFamily="2" charset="0"/>
              </a:rPr>
              <a:t>FEE WAIVERS</a:t>
            </a:r>
            <a:endParaRPr lang="en-US" sz="7200" dirty="0"/>
          </a:p>
        </p:txBody>
      </p:sp>
      <p:sp>
        <p:nvSpPr>
          <p:cNvPr id="3" name="Content Placeholder 2">
            <a:extLst>
              <a:ext uri="{FF2B5EF4-FFF2-40B4-BE49-F238E27FC236}">
                <a16:creationId xmlns:a16="http://schemas.microsoft.com/office/drawing/2014/main" id="{6E9D47E9-76D4-B087-F463-37466FAB16DF}"/>
              </a:ext>
            </a:extLst>
          </p:cNvPr>
          <p:cNvSpPr>
            <a:spLocks noGrp="1"/>
          </p:cNvSpPr>
          <p:nvPr>
            <p:ph idx="1"/>
          </p:nvPr>
        </p:nvSpPr>
        <p:spPr>
          <a:xfrm>
            <a:off x="403413" y="1897811"/>
            <a:ext cx="8809598" cy="4411473"/>
          </a:xfrm>
        </p:spPr>
        <p:txBody>
          <a:bodyPr>
            <a:normAutofit lnSpcReduction="10000"/>
          </a:bodyPr>
          <a:lstStyle/>
          <a:p>
            <a:r>
              <a:rPr lang="en-US" sz="2400" dirty="0">
                <a:solidFill>
                  <a:schemeClr val="tx1"/>
                </a:solidFill>
                <a:latin typeface="Aptos" panose="020B0004020202020204" pitchFamily="34" charset="0"/>
              </a:rPr>
              <a:t>You must</a:t>
            </a:r>
            <a:r>
              <a:rPr lang="en-US" sz="2400" b="1" dirty="0">
                <a:solidFill>
                  <a:schemeClr val="tx1"/>
                </a:solidFill>
                <a:latin typeface="Aptos" panose="020B0004020202020204" pitchFamily="34" charset="0"/>
              </a:rPr>
              <a:t> </a:t>
            </a:r>
            <a:r>
              <a:rPr lang="en-US" sz="2400" dirty="0">
                <a:solidFill>
                  <a:schemeClr val="tx1"/>
                </a:solidFill>
                <a:latin typeface="Aptos" panose="020B0004020202020204" pitchFamily="34" charset="0"/>
              </a:rPr>
              <a:t>complete this form: </a:t>
            </a:r>
            <a:r>
              <a:rPr lang="en-US" b="1" dirty="0">
                <a:solidFill>
                  <a:schemeClr val="tx1"/>
                </a:solidFill>
                <a:latin typeface="Aptos" panose="020B0004020202020204" pitchFamily="34" charset="0"/>
                <a:cs typeface="Aharoni" panose="02010803020104030203" pitchFamily="2" charset="-79"/>
              </a:rPr>
              <a:t>incomesurvey.dadeschools.net</a:t>
            </a:r>
          </a:p>
          <a:p>
            <a:r>
              <a:rPr lang="en-US" dirty="0">
                <a:solidFill>
                  <a:schemeClr val="tx1"/>
                </a:solidFill>
                <a:latin typeface="Aptos" panose="020B0004020202020204" pitchFamily="34" charset="0"/>
                <a:cs typeface="Aharoni" panose="02010803020104030203" pitchFamily="2" charset="-79"/>
              </a:rPr>
              <a:t>If you qualify for free or reduced lunch, you may qualify for testing and application fee waivers.</a:t>
            </a:r>
          </a:p>
          <a:p>
            <a:pPr lvl="1"/>
            <a:r>
              <a:rPr lang="en-US" dirty="0">
                <a:latin typeface="Aptos" panose="020B0004020202020204" pitchFamily="34" charset="0"/>
                <a:cs typeface="Aharoni" panose="02010803020104030203" pitchFamily="2" charset="-79"/>
              </a:rPr>
              <a:t>4 ACT Waivers (4 different codes)</a:t>
            </a:r>
          </a:p>
          <a:p>
            <a:pPr lvl="1"/>
            <a:r>
              <a:rPr lang="en-US" dirty="0">
                <a:solidFill>
                  <a:schemeClr val="tx1"/>
                </a:solidFill>
                <a:latin typeface="Aptos" panose="020B0004020202020204" pitchFamily="34" charset="0"/>
                <a:cs typeface="Aharoni" panose="02010803020104030203" pitchFamily="2" charset="-79"/>
              </a:rPr>
              <a:t>2 </a:t>
            </a:r>
            <a:r>
              <a:rPr lang="en-US" dirty="0">
                <a:latin typeface="Aptos" panose="020B0004020202020204" pitchFamily="34" charset="0"/>
                <a:cs typeface="Aharoni" panose="02010803020104030203" pitchFamily="2" charset="-79"/>
              </a:rPr>
              <a:t>SAT Waivers (1 code)</a:t>
            </a:r>
          </a:p>
          <a:p>
            <a:pPr lvl="1"/>
            <a:r>
              <a:rPr lang="en-US" dirty="0">
                <a:solidFill>
                  <a:schemeClr val="tx1"/>
                </a:solidFill>
                <a:latin typeface="Aptos" panose="020B0004020202020204" pitchFamily="34" charset="0"/>
                <a:cs typeface="Aharoni" panose="02010803020104030203" pitchFamily="2" charset="-79"/>
              </a:rPr>
              <a:t>Unlim</a:t>
            </a:r>
            <a:r>
              <a:rPr lang="en-US" dirty="0">
                <a:latin typeface="Aptos" panose="020B0004020202020204" pitchFamily="34" charset="0"/>
                <a:cs typeface="Aharoni" panose="02010803020104030203" pitchFamily="2" charset="-79"/>
              </a:rPr>
              <a:t>ited </a:t>
            </a:r>
            <a:r>
              <a:rPr lang="en-US" dirty="0" err="1">
                <a:latin typeface="Aptos" panose="020B0004020202020204" pitchFamily="34" charset="0"/>
                <a:cs typeface="Aharoni" panose="02010803020104030203" pitchFamily="2" charset="-79"/>
              </a:rPr>
              <a:t>Scoir</a:t>
            </a:r>
            <a:r>
              <a:rPr lang="en-US" dirty="0">
                <a:latin typeface="Aptos" panose="020B0004020202020204" pitchFamily="34" charset="0"/>
                <a:cs typeface="Aharoni" panose="02010803020104030203" pitchFamily="2" charset="-79"/>
              </a:rPr>
              <a:t> Application Fee Waivers</a:t>
            </a:r>
          </a:p>
          <a:p>
            <a:r>
              <a:rPr lang="en-US" b="1" dirty="0">
                <a:solidFill>
                  <a:schemeClr val="tx1"/>
                </a:solidFill>
                <a:latin typeface="Aptos" panose="020B0004020202020204" pitchFamily="34" charset="0"/>
                <a:cs typeface="Aharoni" panose="02010803020104030203" pitchFamily="2" charset="-79"/>
              </a:rPr>
              <a:t>TO REQUEST AN ACT/SAT FEE WAIVER: </a:t>
            </a:r>
            <a:r>
              <a:rPr lang="en-US" dirty="0">
                <a:solidFill>
                  <a:schemeClr val="tx1"/>
                </a:solidFill>
                <a:latin typeface="Aptos" panose="020B0004020202020204" pitchFamily="34" charset="0"/>
                <a:cs typeface="Aharoni" panose="02010803020104030203" pitchFamily="2" charset="-79"/>
              </a:rPr>
              <a:t>see me in room 6111 or send me an email at </a:t>
            </a:r>
            <a:r>
              <a:rPr lang="en-US" dirty="0">
                <a:solidFill>
                  <a:schemeClr val="tx1"/>
                </a:solidFill>
                <a:latin typeface="Aptos" panose="020B0004020202020204" pitchFamily="34" charset="0"/>
                <a:cs typeface="Aharoni" panose="02010803020104030203" pitchFamily="2" charset="-79"/>
                <a:hlinkClick r:id="rId2"/>
              </a:rPr>
              <a:t>ssanz@dadeschools.net</a:t>
            </a:r>
            <a:endParaRPr lang="en-US" dirty="0">
              <a:solidFill>
                <a:schemeClr val="tx1"/>
              </a:solidFill>
              <a:latin typeface="Aptos" panose="020B0004020202020204" pitchFamily="34" charset="0"/>
              <a:cs typeface="Aharoni" panose="02010803020104030203" pitchFamily="2" charset="-79"/>
            </a:endParaRPr>
          </a:p>
          <a:p>
            <a:r>
              <a:rPr lang="en-US" dirty="0" err="1">
                <a:solidFill>
                  <a:schemeClr val="tx1"/>
                </a:solidFill>
                <a:latin typeface="Aptos" panose="020B0004020202020204" pitchFamily="34" charset="0"/>
                <a:cs typeface="Aharoni" panose="02010803020104030203" pitchFamily="2" charset="-79"/>
              </a:rPr>
              <a:t>Scoir</a:t>
            </a:r>
            <a:r>
              <a:rPr lang="en-US" dirty="0">
                <a:solidFill>
                  <a:schemeClr val="tx1"/>
                </a:solidFill>
                <a:latin typeface="Aptos" panose="020B0004020202020204" pitchFamily="34" charset="0"/>
                <a:cs typeface="Aharoni" panose="02010803020104030203" pitchFamily="2" charset="-79"/>
              </a:rPr>
              <a:t> fee waivers can be requested under My Colleges- Application Documents</a:t>
            </a:r>
          </a:p>
          <a:p>
            <a:r>
              <a:rPr lang="en-US" dirty="0">
                <a:latin typeface="Aptos" panose="020B0004020202020204" pitchFamily="34" charset="0"/>
                <a:cs typeface="Aharoni" panose="02010803020104030203" pitchFamily="2" charset="-79"/>
              </a:rPr>
              <a:t>CLT waivers must be requested by the student on their website</a:t>
            </a:r>
            <a:endParaRPr lang="en-US" dirty="0">
              <a:solidFill>
                <a:schemeClr val="tx1"/>
              </a:solidFill>
              <a:latin typeface="Aptos" panose="020B0004020202020204" pitchFamily="34" charset="0"/>
              <a:cs typeface="Aharoni" panose="02010803020104030203" pitchFamily="2" charset="-79"/>
            </a:endParaRPr>
          </a:p>
          <a:p>
            <a:endParaRPr lang="en-US" dirty="0">
              <a:latin typeface="Abadi Extra Light" panose="020B0204020104020204" pitchFamily="34" charset="0"/>
              <a:cs typeface="Aharoni" panose="02010803020104030203" pitchFamily="2" charset="-79"/>
            </a:endParaRPr>
          </a:p>
        </p:txBody>
      </p:sp>
      <p:pic>
        <p:nvPicPr>
          <p:cNvPr id="5" name="Picture 4" descr="A person in a hat and cape&#10;&#10;Description automatically generated">
            <a:extLst>
              <a:ext uri="{FF2B5EF4-FFF2-40B4-BE49-F238E27FC236}">
                <a16:creationId xmlns:a16="http://schemas.microsoft.com/office/drawing/2014/main" id="{E49ECB0A-15B9-550B-6BDB-7BE5D9595D74}"/>
              </a:ext>
            </a:extLst>
          </p:cNvPr>
          <p:cNvPicPr>
            <a:picLocks noChangeAspect="1"/>
          </p:cNvPicPr>
          <p:nvPr/>
        </p:nvPicPr>
        <p:blipFill>
          <a:blip r:embed="rId3"/>
          <a:stretch>
            <a:fillRect/>
          </a:stretch>
        </p:blipFill>
        <p:spPr>
          <a:xfrm>
            <a:off x="10271938" y="4891772"/>
            <a:ext cx="1260628" cy="1260628"/>
          </a:xfrm>
          <a:prstGeom prst="rect">
            <a:avLst/>
          </a:prstGeom>
        </p:spPr>
      </p:pic>
    </p:spTree>
    <p:extLst>
      <p:ext uri="{BB962C8B-B14F-4D97-AF65-F5344CB8AC3E}">
        <p14:creationId xmlns:p14="http://schemas.microsoft.com/office/powerpoint/2010/main" val="18105094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F8F91-13CB-99C8-0867-629BFCCE8B74}"/>
              </a:ext>
            </a:extLst>
          </p:cNvPr>
          <p:cNvSpPr>
            <a:spLocks noGrp="1"/>
          </p:cNvSpPr>
          <p:nvPr>
            <p:ph type="title"/>
          </p:nvPr>
        </p:nvSpPr>
        <p:spPr>
          <a:xfrm>
            <a:off x="565150" y="344582"/>
            <a:ext cx="8037429" cy="1977511"/>
          </a:xfrm>
        </p:spPr>
        <p:txBody>
          <a:bodyPr>
            <a:normAutofit/>
          </a:bodyPr>
          <a:lstStyle/>
          <a:p>
            <a:r>
              <a:rPr lang="en-US" sz="6000" dirty="0">
                <a:ln w="38100">
                  <a:solidFill>
                    <a:schemeClr val="accent1"/>
                  </a:solidFill>
                  <a:prstDash val="solid"/>
                </a:ln>
                <a:solidFill>
                  <a:schemeClr val="bg2">
                    <a:lumMod val="20000"/>
                    <a:lumOff val="80000"/>
                  </a:schemeClr>
                </a:solidFill>
                <a:latin typeface="Jumble" panose="02000503000000020004" pitchFamily="2" charset="0"/>
              </a:rPr>
              <a:t>ESSAY RESOURCES</a:t>
            </a:r>
            <a:endParaRPr lang="en-US" sz="6000" dirty="0"/>
          </a:p>
        </p:txBody>
      </p:sp>
      <p:sp>
        <p:nvSpPr>
          <p:cNvPr id="4" name="TextBox 3">
            <a:extLst>
              <a:ext uri="{FF2B5EF4-FFF2-40B4-BE49-F238E27FC236}">
                <a16:creationId xmlns:a16="http://schemas.microsoft.com/office/drawing/2014/main" id="{B53E72A5-9D29-9878-6DCF-B16162B74D82}"/>
              </a:ext>
            </a:extLst>
          </p:cNvPr>
          <p:cNvSpPr txBox="1"/>
          <p:nvPr/>
        </p:nvSpPr>
        <p:spPr>
          <a:xfrm flipV="1">
            <a:off x="403413" y="6073944"/>
            <a:ext cx="7609619" cy="373618"/>
          </a:xfrm>
          <a:prstGeom prst="rect">
            <a:avLst/>
          </a:prstGeom>
          <a:solidFill>
            <a:schemeClr val="bg1"/>
          </a:solidFill>
        </p:spPr>
        <p:txBody>
          <a:bodyPr wrap="square" rtlCol="0">
            <a:spAutoFit/>
          </a:bodyPr>
          <a:lstStyle/>
          <a:p>
            <a:endParaRPr lang="en-US"/>
          </a:p>
        </p:txBody>
      </p:sp>
      <p:sp>
        <p:nvSpPr>
          <p:cNvPr id="3" name="Content Placeholder 2">
            <a:extLst>
              <a:ext uri="{FF2B5EF4-FFF2-40B4-BE49-F238E27FC236}">
                <a16:creationId xmlns:a16="http://schemas.microsoft.com/office/drawing/2014/main" id="{6E9D47E9-76D4-B087-F463-37466FAB16DF}"/>
              </a:ext>
            </a:extLst>
          </p:cNvPr>
          <p:cNvSpPr>
            <a:spLocks noGrp="1"/>
          </p:cNvSpPr>
          <p:nvPr>
            <p:ph idx="1"/>
          </p:nvPr>
        </p:nvSpPr>
        <p:spPr>
          <a:xfrm>
            <a:off x="565150" y="2129590"/>
            <a:ext cx="9337802" cy="4600394"/>
          </a:xfrm>
        </p:spPr>
        <p:txBody>
          <a:bodyPr>
            <a:normAutofit fontScale="92500" lnSpcReduction="20000"/>
          </a:bodyPr>
          <a:lstStyle/>
          <a:p>
            <a:pPr marL="0" indent="0" rtl="0">
              <a:lnSpc>
                <a:spcPct val="120000"/>
              </a:lnSpc>
              <a:buNone/>
            </a:pPr>
            <a:r>
              <a:rPr lang="en-US" sz="1800" dirty="0">
                <a:effectLst/>
                <a:latin typeface="Avenir Next LT Pro Light" panose="020B0304020202020204" pitchFamily="34" charset="0"/>
              </a:rPr>
              <a:t>You can create an account and then have access to the on-demand courses or register for one of the other 2 options:</a:t>
            </a:r>
            <a:endParaRPr lang="en-US" sz="1800" dirty="0">
              <a:latin typeface="Avenir Next LT Pro Light" panose="020B0304020202020204" pitchFamily="34" charset="0"/>
            </a:endParaRPr>
          </a:p>
          <a:p>
            <a:pPr marL="0" indent="0" rtl="0">
              <a:lnSpc>
                <a:spcPct val="120000"/>
              </a:lnSpc>
              <a:buNone/>
            </a:pPr>
            <a:r>
              <a:rPr lang="en-US" sz="1800" b="1" dirty="0">
                <a:effectLst/>
                <a:latin typeface="Aharoni" panose="02010803020104030203" pitchFamily="2" charset="-79"/>
                <a:cs typeface="Aharoni" panose="02010803020104030203" pitchFamily="2" charset="-79"/>
              </a:rPr>
              <a:t>ON DEMAND COURSES </a:t>
            </a:r>
            <a:r>
              <a:rPr lang="en-US" sz="1800" b="1" dirty="0">
                <a:latin typeface="Avenir Next LT Pro Light" panose="020B0304020202020204" pitchFamily="34" charset="0"/>
                <a:hlinkClick r:id="rId2" tooltip="https://nam10.safelinks.protection.outlook.com/?url=https%3a%2f%2fstudents.collegeessayguy.com%2fstudent-courses-od&amp;data=05%7c02%7cssanz%40dadeschools.net%7cfe6f388a64a84fbef4fd08dc656cdc1f%7c4578f68f86cd4af9b31793e3826ca0f5%7c0%7c0%7c638496765457242289%7cunknown%7ctwfpbgzsb3d8eyjwijoimc4wljawmdailcjqijoiv2lumziilcjbtii6ik1hawwilcjxvci6mn0%3d%7c0%7c%7c%7c&amp;sdata=vhmuatypvkvswtvwawiipjoinxbthb9dwzvlcfgouvy%3d&amp;reserved=0"/>
              </a:rPr>
              <a:t>https://students.collegeessayguy.com/student-courses-OD</a:t>
            </a:r>
            <a:endParaRPr lang="en-US" sz="1800" dirty="0">
              <a:latin typeface="Avenir Next LT Pro Light" panose="020B0304020202020204" pitchFamily="34" charset="0"/>
            </a:endParaRPr>
          </a:p>
          <a:p>
            <a:pPr rtl="0">
              <a:lnSpc>
                <a:spcPct val="120000"/>
              </a:lnSpc>
              <a:buFont typeface="Arial" panose="020B0604020202020204" pitchFamily="34" charset="0"/>
              <a:buChar char="•"/>
            </a:pPr>
            <a:r>
              <a:rPr lang="en-US" sz="1800" dirty="0">
                <a:effectLst/>
                <a:latin typeface="Avenir Next LT Pro Light" panose="020B0304020202020204" pitchFamily="34" charset="0"/>
              </a:rPr>
              <a:t>How to Write a Personal Statement</a:t>
            </a:r>
            <a:endParaRPr lang="en-US" sz="1800" dirty="0">
              <a:latin typeface="Avenir Next LT Pro Light" panose="020B0304020202020204" pitchFamily="34" charset="0"/>
            </a:endParaRPr>
          </a:p>
          <a:p>
            <a:pPr rtl="0">
              <a:lnSpc>
                <a:spcPct val="120000"/>
              </a:lnSpc>
              <a:buFont typeface="Arial" panose="020B0604020202020204" pitchFamily="34" charset="0"/>
              <a:buChar char="•"/>
            </a:pPr>
            <a:r>
              <a:rPr lang="en-US" sz="1800" dirty="0">
                <a:effectLst/>
                <a:latin typeface="Avenir Next LT Pro Light" panose="020B0304020202020204" pitchFamily="34" charset="0"/>
              </a:rPr>
              <a:t>How to Write the College Application + Supplemental Essays</a:t>
            </a:r>
            <a:endParaRPr lang="en-US" sz="1800" dirty="0">
              <a:latin typeface="Avenir Next LT Pro Light" panose="020B0304020202020204" pitchFamily="34" charset="0"/>
            </a:endParaRPr>
          </a:p>
          <a:p>
            <a:pPr rtl="0">
              <a:lnSpc>
                <a:spcPct val="120000"/>
              </a:lnSpc>
              <a:buFont typeface="Arial" panose="020B0604020202020204" pitchFamily="34" charset="0"/>
              <a:buChar char="•"/>
            </a:pPr>
            <a:r>
              <a:rPr lang="en-US" sz="1800" dirty="0">
                <a:effectLst/>
                <a:latin typeface="Avenir Next LT Pro Light" panose="020B0304020202020204" pitchFamily="34" charset="0"/>
              </a:rPr>
              <a:t>How to Write the UC Personal Insight Questions </a:t>
            </a:r>
            <a:endParaRPr lang="en-US" sz="1800" dirty="0">
              <a:latin typeface="Avenir Next LT Pro Light" panose="020B0304020202020204" pitchFamily="34" charset="0"/>
            </a:endParaRPr>
          </a:p>
          <a:p>
            <a:pPr marL="0" indent="0" rtl="0">
              <a:lnSpc>
                <a:spcPct val="120000"/>
              </a:lnSpc>
              <a:buNone/>
            </a:pPr>
            <a:r>
              <a:rPr lang="en-US" sz="1800" b="1" dirty="0">
                <a:effectLst/>
                <a:latin typeface="Aharoni" panose="02010803020104030203" pitchFamily="2" charset="-79"/>
                <a:cs typeface="Aharoni" panose="02010803020104030203" pitchFamily="2" charset="-79"/>
              </a:rPr>
              <a:t>LIVE BOOTCAMPS </a:t>
            </a:r>
            <a:r>
              <a:rPr lang="en-US" sz="1800" b="1" dirty="0">
                <a:latin typeface="Avenir Next LT Pro Light" panose="020B0304020202020204" pitchFamily="34" charset="0"/>
                <a:hlinkClick r:id="rId3" tooltip="https://www.collegeessayguy.com/sub-ceg-live-students"/>
              </a:rPr>
              <a:t>https://www.collegeessayguy.com/sub-ceg-live-students</a:t>
            </a:r>
            <a:endParaRPr lang="en-US" sz="1800" dirty="0">
              <a:latin typeface="Avenir Next LT Pro Light" panose="020B0304020202020204" pitchFamily="34" charset="0"/>
            </a:endParaRPr>
          </a:p>
          <a:p>
            <a:pPr rtl="0">
              <a:lnSpc>
                <a:spcPct val="120000"/>
              </a:lnSpc>
              <a:buFont typeface="Arial" panose="020B0604020202020204" pitchFamily="34" charset="0"/>
              <a:buChar char="•"/>
            </a:pPr>
            <a:r>
              <a:rPr lang="en-US" sz="1800" dirty="0">
                <a:effectLst/>
                <a:latin typeface="Avenir Next LT Pro Light" panose="020B0304020202020204" pitchFamily="34" charset="0"/>
              </a:rPr>
              <a:t>College App &amp; Supplemental Essays: Sunday, September 22nd from 5-7 pm ET</a:t>
            </a:r>
            <a:endParaRPr lang="en-US" sz="1800" dirty="0">
              <a:latin typeface="Avenir Next LT Pro Light" panose="020B0304020202020204" pitchFamily="34" charset="0"/>
            </a:endParaRPr>
          </a:p>
          <a:p>
            <a:pPr rtl="0">
              <a:lnSpc>
                <a:spcPct val="120000"/>
              </a:lnSpc>
              <a:buFont typeface="Arial" panose="020B0604020202020204" pitchFamily="34" charset="0"/>
              <a:buChar char="•"/>
            </a:pPr>
            <a:r>
              <a:rPr lang="en-US" sz="1800" dirty="0">
                <a:effectLst/>
                <a:latin typeface="Avenir Next LT Pro Light" panose="020B0304020202020204" pitchFamily="34" charset="0"/>
              </a:rPr>
              <a:t>How to Answer the UC Personal Insight Questions: Saturday October 5th -Sunday October 6th from 5-7pm ET</a:t>
            </a:r>
            <a:endParaRPr lang="en-US" sz="1800" dirty="0">
              <a:latin typeface="Avenir Next LT Pro Light" panose="020B0304020202020204" pitchFamily="34" charset="0"/>
            </a:endParaRPr>
          </a:p>
          <a:p>
            <a:pPr marL="0" indent="0" rtl="0">
              <a:lnSpc>
                <a:spcPct val="120000"/>
              </a:lnSpc>
              <a:buNone/>
            </a:pPr>
            <a:r>
              <a:rPr lang="en-US" sz="1800" b="1" dirty="0">
                <a:effectLst/>
                <a:latin typeface="Aharoni" panose="02010803020104030203" pitchFamily="2" charset="-79"/>
                <a:cs typeface="Aharoni" panose="02010803020104030203" pitchFamily="2" charset="-79"/>
              </a:rPr>
              <a:t>CHOOSE YOUR OWN ADVENTURE </a:t>
            </a:r>
            <a:r>
              <a:rPr lang="en-US" sz="1800" b="1" dirty="0">
                <a:latin typeface="Avenir Next LT Pro Light" panose="020B0304020202020204" pitchFamily="34" charset="0"/>
                <a:hlinkClick r:id="rId4" tooltip="https://www.collegeessayguy.com/?msopen=/member/plans/srhofjec1n"/>
              </a:rPr>
              <a:t>https://www.collegeessayguy.com?msopen=/member/plans/srhofjec1n</a:t>
            </a:r>
            <a:endParaRPr lang="en-US" sz="1800" dirty="0">
              <a:latin typeface="Avenir Next LT Pro Light" panose="020B0304020202020204" pitchFamily="34" charset="0"/>
            </a:endParaRPr>
          </a:p>
          <a:p>
            <a:pPr rtl="0">
              <a:lnSpc>
                <a:spcPct val="120000"/>
              </a:lnSpc>
              <a:buFont typeface="Arial" panose="020B0604020202020204" pitchFamily="34" charset="0"/>
              <a:buChar char="•"/>
            </a:pPr>
            <a:r>
              <a:rPr lang="en-US" sz="1800" dirty="0">
                <a:effectLst/>
                <a:latin typeface="Avenir Next LT Pro Light" panose="020B0304020202020204" pitchFamily="34" charset="0"/>
              </a:rPr>
              <a:t>Workbook to help you write your personal statement</a:t>
            </a:r>
            <a:endParaRPr lang="en-US" sz="1800" dirty="0">
              <a:latin typeface="Avenir Next LT Pro Light" panose="020B0304020202020204" pitchFamily="34" charset="0"/>
            </a:endParaRPr>
          </a:p>
        </p:txBody>
      </p:sp>
      <p:pic>
        <p:nvPicPr>
          <p:cNvPr id="5" name="Picture 4" descr="A person in a hat and cape&#10;&#10;Description automatically generated">
            <a:extLst>
              <a:ext uri="{FF2B5EF4-FFF2-40B4-BE49-F238E27FC236}">
                <a16:creationId xmlns:a16="http://schemas.microsoft.com/office/drawing/2014/main" id="{E49ECB0A-15B9-550B-6BDB-7BE5D9595D74}"/>
              </a:ext>
            </a:extLst>
          </p:cNvPr>
          <p:cNvPicPr>
            <a:picLocks noChangeAspect="1"/>
          </p:cNvPicPr>
          <p:nvPr/>
        </p:nvPicPr>
        <p:blipFill>
          <a:blip r:embed="rId5"/>
          <a:stretch>
            <a:fillRect/>
          </a:stretch>
        </p:blipFill>
        <p:spPr>
          <a:xfrm>
            <a:off x="10271938" y="4891772"/>
            <a:ext cx="1260628" cy="1260628"/>
          </a:xfrm>
          <a:prstGeom prst="rect">
            <a:avLst/>
          </a:prstGeom>
        </p:spPr>
      </p:pic>
      <p:sp>
        <p:nvSpPr>
          <p:cNvPr id="7" name="TextBox 6">
            <a:extLst>
              <a:ext uri="{FF2B5EF4-FFF2-40B4-BE49-F238E27FC236}">
                <a16:creationId xmlns:a16="http://schemas.microsoft.com/office/drawing/2014/main" id="{D0BD86F6-0437-1CA7-7C03-514E300B4395}"/>
              </a:ext>
            </a:extLst>
          </p:cNvPr>
          <p:cNvSpPr txBox="1"/>
          <p:nvPr/>
        </p:nvSpPr>
        <p:spPr>
          <a:xfrm>
            <a:off x="549750" y="1175483"/>
            <a:ext cx="8638794" cy="954107"/>
          </a:xfrm>
          <a:prstGeom prst="rect">
            <a:avLst/>
          </a:prstGeom>
          <a:noFill/>
        </p:spPr>
        <p:txBody>
          <a:bodyPr wrap="square">
            <a:spAutoFit/>
          </a:bodyPr>
          <a:lstStyle/>
          <a:p>
            <a:pPr marL="0" indent="0" rtl="0">
              <a:buNone/>
            </a:pPr>
            <a:r>
              <a:rPr lang="en-US" sz="2800" dirty="0">
                <a:latin typeface="Aharoni" panose="02010803020104030203" pitchFamily="2" charset="-79"/>
                <a:cs typeface="Aharoni" panose="02010803020104030203" pitchFamily="2" charset="-79"/>
              </a:rPr>
              <a:t>THE COLLEGE ESSAY GUY</a:t>
            </a:r>
            <a:r>
              <a:rPr lang="en-US" sz="2800" dirty="0">
                <a:effectLst/>
                <a:latin typeface="Aharoni" panose="02010803020104030203" pitchFamily="2" charset="-79"/>
                <a:cs typeface="Aharoni" panose="02010803020104030203" pitchFamily="2" charset="-79"/>
              </a:rPr>
              <a:t> IS THE BEST RESOURCE FOR WRITING THE PERSONAL STATEMENT</a:t>
            </a:r>
          </a:p>
        </p:txBody>
      </p:sp>
    </p:spTree>
    <p:extLst>
      <p:ext uri="{BB962C8B-B14F-4D97-AF65-F5344CB8AC3E}">
        <p14:creationId xmlns:p14="http://schemas.microsoft.com/office/powerpoint/2010/main" val="41990327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F8F91-13CB-99C8-0867-629BFCCE8B74}"/>
              </a:ext>
            </a:extLst>
          </p:cNvPr>
          <p:cNvSpPr>
            <a:spLocks noGrp="1"/>
          </p:cNvSpPr>
          <p:nvPr>
            <p:ph type="title"/>
          </p:nvPr>
        </p:nvSpPr>
        <p:spPr>
          <a:xfrm>
            <a:off x="335077" y="410438"/>
            <a:ext cx="9601201" cy="1629776"/>
          </a:xfrm>
        </p:spPr>
        <p:txBody>
          <a:bodyPr>
            <a:noAutofit/>
          </a:bodyPr>
          <a:lstStyle/>
          <a:p>
            <a:r>
              <a:rPr lang="en-US" sz="4400" dirty="0">
                <a:ln w="38100">
                  <a:solidFill>
                    <a:schemeClr val="accent1"/>
                  </a:solidFill>
                  <a:prstDash val="solid"/>
                </a:ln>
                <a:solidFill>
                  <a:schemeClr val="bg2">
                    <a:lumMod val="20000"/>
                    <a:lumOff val="80000"/>
                  </a:schemeClr>
                </a:solidFill>
                <a:latin typeface="Jumble" panose="02000503000000020004" pitchFamily="2" charset="0"/>
              </a:rPr>
              <a:t>NEW COUNSELOR ASSIGNMENTS </a:t>
            </a:r>
            <a:endParaRPr lang="en-US" sz="4400" dirty="0"/>
          </a:p>
        </p:txBody>
      </p:sp>
      <p:sp>
        <p:nvSpPr>
          <p:cNvPr id="4" name="TextBox 3">
            <a:extLst>
              <a:ext uri="{FF2B5EF4-FFF2-40B4-BE49-F238E27FC236}">
                <a16:creationId xmlns:a16="http://schemas.microsoft.com/office/drawing/2014/main" id="{B53E72A5-9D29-9878-6DCF-B16162B74D82}"/>
              </a:ext>
            </a:extLst>
          </p:cNvPr>
          <p:cNvSpPr txBox="1"/>
          <p:nvPr/>
        </p:nvSpPr>
        <p:spPr>
          <a:xfrm flipV="1">
            <a:off x="403413" y="6073944"/>
            <a:ext cx="7609619" cy="373618"/>
          </a:xfrm>
          <a:prstGeom prst="rect">
            <a:avLst/>
          </a:prstGeom>
          <a:solidFill>
            <a:schemeClr val="bg1"/>
          </a:solidFill>
        </p:spPr>
        <p:txBody>
          <a:bodyPr wrap="square" rtlCol="0">
            <a:spAutoFit/>
          </a:bodyPr>
          <a:lstStyle/>
          <a:p>
            <a:endParaRPr lang="en-US" dirty="0"/>
          </a:p>
        </p:txBody>
      </p:sp>
      <p:pic>
        <p:nvPicPr>
          <p:cNvPr id="5" name="Picture 4" descr="A person in a hat and cape&#10;&#10;Description automatically generated">
            <a:extLst>
              <a:ext uri="{FF2B5EF4-FFF2-40B4-BE49-F238E27FC236}">
                <a16:creationId xmlns:a16="http://schemas.microsoft.com/office/drawing/2014/main" id="{E49ECB0A-15B9-550B-6BDB-7BE5D9595D74}"/>
              </a:ext>
            </a:extLst>
          </p:cNvPr>
          <p:cNvPicPr>
            <a:picLocks noChangeAspect="1"/>
          </p:cNvPicPr>
          <p:nvPr/>
        </p:nvPicPr>
        <p:blipFill>
          <a:blip r:embed="rId2"/>
          <a:stretch>
            <a:fillRect/>
          </a:stretch>
        </p:blipFill>
        <p:spPr>
          <a:xfrm>
            <a:off x="10271938" y="4891772"/>
            <a:ext cx="1260628" cy="1260628"/>
          </a:xfrm>
          <a:prstGeom prst="rect">
            <a:avLst/>
          </a:prstGeom>
        </p:spPr>
      </p:pic>
      <p:sp>
        <p:nvSpPr>
          <p:cNvPr id="6" name="Rectangle 1">
            <a:extLst>
              <a:ext uri="{FF2B5EF4-FFF2-40B4-BE49-F238E27FC236}">
                <a16:creationId xmlns:a16="http://schemas.microsoft.com/office/drawing/2014/main" id="{7010413C-E5DD-3453-3930-333934C27F61}"/>
              </a:ext>
            </a:extLst>
          </p:cNvPr>
          <p:cNvSpPr>
            <a:spLocks noChangeArrowheads="1"/>
          </p:cNvSpPr>
          <p:nvPr/>
        </p:nvSpPr>
        <p:spPr bwMode="auto">
          <a:xfrm>
            <a:off x="1028700" y="215423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Table 6">
            <a:extLst>
              <a:ext uri="{FF2B5EF4-FFF2-40B4-BE49-F238E27FC236}">
                <a16:creationId xmlns:a16="http://schemas.microsoft.com/office/drawing/2014/main" id="{CC94C61E-1A6B-C407-8249-893021CD9B63}"/>
              </a:ext>
            </a:extLst>
          </p:cNvPr>
          <p:cNvGraphicFramePr>
            <a:graphicFrameLocks noGrp="1"/>
          </p:cNvGraphicFramePr>
          <p:nvPr/>
        </p:nvGraphicFramePr>
        <p:xfrm>
          <a:off x="751769" y="1301078"/>
          <a:ext cx="7889271" cy="4958715"/>
        </p:xfrm>
        <a:graphic>
          <a:graphicData uri="http://schemas.openxmlformats.org/drawingml/2006/table">
            <a:tbl>
              <a:tblPr firstRow="1" firstCol="1" bandRow="1">
                <a:tableStyleId>{5940675A-B579-460E-94D1-54222C63F5DA}</a:tableStyleId>
              </a:tblPr>
              <a:tblGrid>
                <a:gridCol w="2285677">
                  <a:extLst>
                    <a:ext uri="{9D8B030D-6E8A-4147-A177-3AD203B41FA5}">
                      <a16:colId xmlns:a16="http://schemas.microsoft.com/office/drawing/2014/main" val="1909329349"/>
                    </a:ext>
                  </a:extLst>
                </a:gridCol>
                <a:gridCol w="2433140">
                  <a:extLst>
                    <a:ext uri="{9D8B030D-6E8A-4147-A177-3AD203B41FA5}">
                      <a16:colId xmlns:a16="http://schemas.microsoft.com/office/drawing/2014/main" val="713707965"/>
                    </a:ext>
                  </a:extLst>
                </a:gridCol>
                <a:gridCol w="3170454">
                  <a:extLst>
                    <a:ext uri="{9D8B030D-6E8A-4147-A177-3AD203B41FA5}">
                      <a16:colId xmlns:a16="http://schemas.microsoft.com/office/drawing/2014/main" val="1072510128"/>
                    </a:ext>
                  </a:extLst>
                </a:gridCol>
              </a:tblGrid>
              <a:tr h="302636">
                <a:tc>
                  <a:txBody>
                    <a:bodyPr/>
                    <a:lstStyle/>
                    <a:p>
                      <a:pPr marL="0" marR="0" algn="ctr">
                        <a:lnSpc>
                          <a:spcPct val="150000"/>
                        </a:lnSpc>
                        <a:spcBef>
                          <a:spcPts val="0"/>
                        </a:spcBef>
                        <a:spcAft>
                          <a:spcPts val="0"/>
                        </a:spcAft>
                      </a:pPr>
                      <a:r>
                        <a:rPr lang="en-US" sz="1600" b="1" kern="100">
                          <a:solidFill>
                            <a:schemeClr val="tx1"/>
                          </a:solidFill>
                          <a:effectLst/>
                          <a:latin typeface="Aptos" panose="020B0004020202020204" pitchFamily="34" charset="0"/>
                        </a:rPr>
                        <a:t>COUNSELOR</a:t>
                      </a:r>
                      <a:endParaRPr lang="en-US" sz="1600" b="1"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6402" marR="66402" marT="0" marB="0">
                    <a:solidFill>
                      <a:schemeClr val="bg2">
                        <a:lumMod val="40000"/>
                        <a:lumOff val="60000"/>
                      </a:schemeClr>
                    </a:solidFill>
                  </a:tcPr>
                </a:tc>
                <a:tc>
                  <a:txBody>
                    <a:bodyPr/>
                    <a:lstStyle/>
                    <a:p>
                      <a:pPr marL="0" marR="0" algn="ctr">
                        <a:lnSpc>
                          <a:spcPct val="150000"/>
                        </a:lnSpc>
                        <a:spcBef>
                          <a:spcPts val="0"/>
                        </a:spcBef>
                        <a:spcAft>
                          <a:spcPts val="0"/>
                        </a:spcAft>
                      </a:pPr>
                      <a:r>
                        <a:rPr lang="en-US" sz="1600" b="1" kern="100">
                          <a:solidFill>
                            <a:schemeClr val="tx1"/>
                          </a:solidFill>
                          <a:effectLst/>
                          <a:latin typeface="Aptos" panose="020B0004020202020204" pitchFamily="34" charset="0"/>
                        </a:rPr>
                        <a:t>STUDENT LAST NAMES</a:t>
                      </a:r>
                      <a:endParaRPr lang="en-US" sz="1600" b="1"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6402" marR="66402" marT="0" marB="0">
                    <a:solidFill>
                      <a:schemeClr val="bg2">
                        <a:lumMod val="40000"/>
                        <a:lumOff val="60000"/>
                      </a:schemeClr>
                    </a:solidFill>
                  </a:tcPr>
                </a:tc>
                <a:tc>
                  <a:txBody>
                    <a:bodyPr/>
                    <a:lstStyle/>
                    <a:p>
                      <a:pPr marL="0" marR="0" algn="ctr">
                        <a:lnSpc>
                          <a:spcPct val="150000"/>
                        </a:lnSpc>
                        <a:spcBef>
                          <a:spcPts val="0"/>
                        </a:spcBef>
                        <a:spcAft>
                          <a:spcPts val="0"/>
                        </a:spcAft>
                      </a:pPr>
                      <a:r>
                        <a:rPr lang="en-US" sz="1600" b="1" kern="100">
                          <a:solidFill>
                            <a:schemeClr val="tx1"/>
                          </a:solidFill>
                          <a:effectLst/>
                          <a:latin typeface="Aptos" panose="020B0004020202020204" pitchFamily="34" charset="0"/>
                        </a:rPr>
                        <a:t>EMAIL</a:t>
                      </a:r>
                      <a:endParaRPr lang="en-US" sz="1600" b="1"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6402" marR="66402" marT="0" marB="0">
                    <a:solidFill>
                      <a:schemeClr val="bg2">
                        <a:lumMod val="40000"/>
                        <a:lumOff val="60000"/>
                      </a:schemeClr>
                    </a:solidFill>
                  </a:tcPr>
                </a:tc>
                <a:extLst>
                  <a:ext uri="{0D108BD9-81ED-4DB2-BD59-A6C34878D82A}">
                    <a16:rowId xmlns:a16="http://schemas.microsoft.com/office/drawing/2014/main" val="4004925123"/>
                  </a:ext>
                </a:extLst>
              </a:tr>
              <a:tr h="240030">
                <a:tc gridSpan="3">
                  <a:txBody>
                    <a:bodyPr/>
                    <a:lstStyle/>
                    <a:p>
                      <a:pPr marL="0" marR="0" algn="ctr">
                        <a:lnSpc>
                          <a:spcPct val="150000"/>
                        </a:lnSpc>
                        <a:spcBef>
                          <a:spcPts val="0"/>
                        </a:spcBef>
                        <a:spcAft>
                          <a:spcPts val="0"/>
                        </a:spcAft>
                      </a:pPr>
                      <a:r>
                        <a:rPr lang="en-US" sz="1600" b="1" kern="100" dirty="0">
                          <a:effectLst/>
                          <a:latin typeface="Aptos" panose="020B0004020202020204" pitchFamily="34" charset="0"/>
                        </a:rPr>
                        <a:t>Academy Students (DEH, HSPSL, BMIT, VPA, CAFDM)</a:t>
                      </a:r>
                      <a:endParaRPr lang="en-US" sz="1600" b="1" kern="100" dirty="0">
                        <a:effectLst/>
                        <a:latin typeface="Aptos" panose="020B0004020202020204" pitchFamily="34" charset="0"/>
                        <a:ea typeface="Aptos" panose="020B0004020202020204" pitchFamily="34" charset="0"/>
                        <a:cs typeface="Times New Roman" panose="02020603050405020304" pitchFamily="18" charset="0"/>
                      </a:endParaRPr>
                    </a:p>
                  </a:txBody>
                  <a:tcPr marL="66402" marR="66402" marT="0" marB="0">
                    <a:solidFill>
                      <a:schemeClr val="accent6">
                        <a:lumMod val="20000"/>
                        <a:lumOff val="8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33050432"/>
                  </a:ext>
                </a:extLst>
              </a:tr>
              <a:tr h="240030">
                <a:tc>
                  <a:txBody>
                    <a:bodyPr/>
                    <a:lstStyle/>
                    <a:p>
                      <a:pPr marL="0" marR="0">
                        <a:lnSpc>
                          <a:spcPct val="150000"/>
                        </a:lnSpc>
                        <a:spcBef>
                          <a:spcPts val="0"/>
                        </a:spcBef>
                        <a:spcAft>
                          <a:spcPts val="0"/>
                        </a:spcAft>
                      </a:pPr>
                      <a:r>
                        <a:rPr lang="en-US" sz="1600" kern="100">
                          <a:effectLst/>
                          <a:latin typeface="Aptos" panose="020B0004020202020204" pitchFamily="34" charset="0"/>
                        </a:rPr>
                        <a:t>Mr. Sepulveda</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6402" marR="66402" marT="0" marB="0"/>
                </a:tc>
                <a:tc>
                  <a:txBody>
                    <a:bodyPr/>
                    <a:lstStyle/>
                    <a:p>
                      <a:pPr marL="0" marR="0" algn="ctr">
                        <a:lnSpc>
                          <a:spcPct val="150000"/>
                        </a:lnSpc>
                        <a:spcBef>
                          <a:spcPts val="0"/>
                        </a:spcBef>
                        <a:spcAft>
                          <a:spcPts val="0"/>
                        </a:spcAft>
                      </a:pPr>
                      <a:r>
                        <a:rPr lang="en-US" sz="1600" kern="100">
                          <a:effectLst/>
                          <a:latin typeface="Aptos" panose="020B0004020202020204" pitchFamily="34" charset="0"/>
                        </a:rPr>
                        <a:t>A-D</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6402" marR="66402" marT="0" marB="0"/>
                </a:tc>
                <a:tc>
                  <a:txBody>
                    <a:bodyPr/>
                    <a:lstStyle/>
                    <a:p>
                      <a:pPr marL="0" marR="0" algn="ctr">
                        <a:lnSpc>
                          <a:spcPct val="150000"/>
                        </a:lnSpc>
                        <a:spcBef>
                          <a:spcPts val="0"/>
                        </a:spcBef>
                        <a:spcAft>
                          <a:spcPts val="0"/>
                        </a:spcAft>
                      </a:pPr>
                      <a:r>
                        <a:rPr lang="en-US" sz="1600" kern="100" dirty="0" err="1">
                          <a:effectLst/>
                          <a:latin typeface="Aptos" panose="020B0004020202020204" pitchFamily="34" charset="0"/>
                        </a:rPr>
                        <a:t>ksepulveda@dadeschools.net</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6402" marR="66402" marT="0" marB="0"/>
                </a:tc>
                <a:extLst>
                  <a:ext uri="{0D108BD9-81ED-4DB2-BD59-A6C34878D82A}">
                    <a16:rowId xmlns:a16="http://schemas.microsoft.com/office/drawing/2014/main" val="2455793086"/>
                  </a:ext>
                </a:extLst>
              </a:tr>
              <a:tr h="240030">
                <a:tc>
                  <a:txBody>
                    <a:bodyPr/>
                    <a:lstStyle/>
                    <a:p>
                      <a:pPr marL="0" marR="0">
                        <a:lnSpc>
                          <a:spcPct val="150000"/>
                        </a:lnSpc>
                        <a:spcBef>
                          <a:spcPts val="0"/>
                        </a:spcBef>
                        <a:spcAft>
                          <a:spcPts val="0"/>
                        </a:spcAft>
                      </a:pPr>
                      <a:r>
                        <a:rPr lang="en-US" sz="1600" kern="100">
                          <a:effectLst/>
                          <a:latin typeface="Aptos" panose="020B0004020202020204" pitchFamily="34" charset="0"/>
                        </a:rPr>
                        <a:t>Ms. Collado</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66402" marR="66402" marT="0" marB="0"/>
                </a:tc>
                <a:tc>
                  <a:txBody>
                    <a:bodyPr/>
                    <a:lstStyle/>
                    <a:p>
                      <a:pPr marL="0" marR="0" algn="ctr">
                        <a:lnSpc>
                          <a:spcPct val="150000"/>
                        </a:lnSpc>
                        <a:spcBef>
                          <a:spcPts val="0"/>
                        </a:spcBef>
                        <a:spcAft>
                          <a:spcPts val="0"/>
                        </a:spcAft>
                      </a:pPr>
                      <a:r>
                        <a:rPr lang="en-US" sz="1600" kern="100">
                          <a:effectLst/>
                          <a:latin typeface="Aptos" panose="020B0004020202020204" pitchFamily="34" charset="0"/>
                        </a:rPr>
                        <a:t>E- MARTINEZ, K</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66402" marR="66402" marT="0" marB="0"/>
                </a:tc>
                <a:tc>
                  <a:txBody>
                    <a:bodyPr/>
                    <a:lstStyle/>
                    <a:p>
                      <a:pPr marL="0" marR="0" algn="ctr">
                        <a:lnSpc>
                          <a:spcPct val="150000"/>
                        </a:lnSpc>
                        <a:spcBef>
                          <a:spcPts val="0"/>
                        </a:spcBef>
                        <a:spcAft>
                          <a:spcPts val="0"/>
                        </a:spcAft>
                      </a:pPr>
                      <a:r>
                        <a:rPr lang="en-US" sz="1600" kern="100">
                          <a:effectLst/>
                          <a:latin typeface="Aptos" panose="020B0004020202020204" pitchFamily="34" charset="0"/>
                        </a:rPr>
                        <a:t>339573@dadeschools.net</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66402" marR="66402" marT="0" marB="0"/>
                </a:tc>
                <a:extLst>
                  <a:ext uri="{0D108BD9-81ED-4DB2-BD59-A6C34878D82A}">
                    <a16:rowId xmlns:a16="http://schemas.microsoft.com/office/drawing/2014/main" val="2357208400"/>
                  </a:ext>
                </a:extLst>
              </a:tr>
              <a:tr h="240030">
                <a:tc>
                  <a:txBody>
                    <a:bodyPr/>
                    <a:lstStyle/>
                    <a:p>
                      <a:pPr marL="0" marR="0">
                        <a:lnSpc>
                          <a:spcPct val="150000"/>
                        </a:lnSpc>
                        <a:spcBef>
                          <a:spcPts val="0"/>
                        </a:spcBef>
                        <a:spcAft>
                          <a:spcPts val="0"/>
                        </a:spcAft>
                      </a:pPr>
                      <a:r>
                        <a:rPr lang="en-US" sz="1600" kern="100">
                          <a:effectLst/>
                          <a:latin typeface="Aptos" panose="020B0004020202020204" pitchFamily="34" charset="0"/>
                        </a:rPr>
                        <a:t>Ms. Pedroso</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66402" marR="66402" marT="0" marB="0"/>
                </a:tc>
                <a:tc>
                  <a:txBody>
                    <a:bodyPr/>
                    <a:lstStyle/>
                    <a:p>
                      <a:pPr marL="0" marR="0" algn="ctr">
                        <a:lnSpc>
                          <a:spcPct val="150000"/>
                        </a:lnSpc>
                        <a:spcBef>
                          <a:spcPts val="0"/>
                        </a:spcBef>
                        <a:spcAft>
                          <a:spcPts val="0"/>
                        </a:spcAft>
                      </a:pPr>
                      <a:r>
                        <a:rPr lang="en-US" sz="1600" kern="100">
                          <a:effectLst/>
                          <a:latin typeface="Aptos" panose="020B0004020202020204" pitchFamily="34" charset="0"/>
                        </a:rPr>
                        <a:t>MARTINEZ, L- RI</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6402" marR="66402" marT="0" marB="0"/>
                </a:tc>
                <a:tc>
                  <a:txBody>
                    <a:bodyPr/>
                    <a:lstStyle/>
                    <a:p>
                      <a:pPr marL="0" marR="0" algn="ctr">
                        <a:lnSpc>
                          <a:spcPct val="150000"/>
                        </a:lnSpc>
                        <a:spcBef>
                          <a:spcPts val="0"/>
                        </a:spcBef>
                        <a:spcAft>
                          <a:spcPts val="0"/>
                        </a:spcAft>
                      </a:pPr>
                      <a:r>
                        <a:rPr lang="en-US" sz="1600" kern="100" dirty="0" err="1">
                          <a:effectLst/>
                          <a:latin typeface="Aptos" panose="020B0004020202020204" pitchFamily="34" charset="0"/>
                        </a:rPr>
                        <a:t>bpedroso@dadeschools.net</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6402" marR="66402" marT="0" marB="0"/>
                </a:tc>
                <a:extLst>
                  <a:ext uri="{0D108BD9-81ED-4DB2-BD59-A6C34878D82A}">
                    <a16:rowId xmlns:a16="http://schemas.microsoft.com/office/drawing/2014/main" val="3742901358"/>
                  </a:ext>
                </a:extLst>
              </a:tr>
              <a:tr h="240030">
                <a:tc>
                  <a:txBody>
                    <a:bodyPr/>
                    <a:lstStyle/>
                    <a:p>
                      <a:pPr marL="0" marR="0">
                        <a:lnSpc>
                          <a:spcPct val="150000"/>
                        </a:lnSpc>
                        <a:spcBef>
                          <a:spcPts val="0"/>
                        </a:spcBef>
                        <a:spcAft>
                          <a:spcPts val="0"/>
                        </a:spcAft>
                      </a:pPr>
                      <a:r>
                        <a:rPr lang="en-US" sz="1600" kern="100">
                          <a:effectLst/>
                          <a:latin typeface="Aptos" panose="020B0004020202020204" pitchFamily="34" charset="0"/>
                        </a:rPr>
                        <a:t>Ms. Bergouignan</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66402" marR="66402" marT="0" marB="0"/>
                </a:tc>
                <a:tc>
                  <a:txBody>
                    <a:bodyPr/>
                    <a:lstStyle/>
                    <a:p>
                      <a:pPr marL="0" marR="0" algn="ctr">
                        <a:lnSpc>
                          <a:spcPct val="150000"/>
                        </a:lnSpc>
                        <a:spcBef>
                          <a:spcPts val="0"/>
                        </a:spcBef>
                        <a:spcAft>
                          <a:spcPts val="0"/>
                        </a:spcAft>
                      </a:pPr>
                      <a:r>
                        <a:rPr lang="en-US" sz="1600" kern="100" dirty="0">
                          <a:effectLst/>
                          <a:latin typeface="Aptos" panose="020B0004020202020204" pitchFamily="34" charset="0"/>
                        </a:rPr>
                        <a:t>RJ-Z</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6402" marR="66402" marT="0" marB="0"/>
                </a:tc>
                <a:tc>
                  <a:txBody>
                    <a:bodyPr/>
                    <a:lstStyle/>
                    <a:p>
                      <a:pPr marL="0" marR="0" algn="ctr">
                        <a:lnSpc>
                          <a:spcPct val="150000"/>
                        </a:lnSpc>
                        <a:spcBef>
                          <a:spcPts val="0"/>
                        </a:spcBef>
                        <a:spcAft>
                          <a:spcPts val="0"/>
                        </a:spcAft>
                      </a:pPr>
                      <a:r>
                        <a:rPr lang="en-US" sz="1600" kern="100" dirty="0" err="1">
                          <a:effectLst/>
                          <a:latin typeface="Aptos" panose="020B0004020202020204" pitchFamily="34" charset="0"/>
                        </a:rPr>
                        <a:t>mebergouignan@dadeschools.net</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6402" marR="66402" marT="0" marB="0"/>
                </a:tc>
                <a:extLst>
                  <a:ext uri="{0D108BD9-81ED-4DB2-BD59-A6C34878D82A}">
                    <a16:rowId xmlns:a16="http://schemas.microsoft.com/office/drawing/2014/main" val="831004294"/>
                  </a:ext>
                </a:extLst>
              </a:tr>
              <a:tr h="240030">
                <a:tc gridSpan="3">
                  <a:txBody>
                    <a:bodyPr/>
                    <a:lstStyle/>
                    <a:p>
                      <a:pPr marL="0" marR="0" algn="ctr">
                        <a:lnSpc>
                          <a:spcPct val="150000"/>
                        </a:lnSpc>
                        <a:spcBef>
                          <a:spcPts val="0"/>
                        </a:spcBef>
                        <a:spcAft>
                          <a:spcPts val="0"/>
                        </a:spcAft>
                      </a:pPr>
                      <a:r>
                        <a:rPr lang="en-US" sz="1600" b="1" kern="100" dirty="0">
                          <a:effectLst/>
                          <a:latin typeface="Aptos" panose="020B0004020202020204" pitchFamily="34" charset="0"/>
                        </a:rPr>
                        <a:t>IB Students</a:t>
                      </a:r>
                      <a:endParaRPr lang="en-US" sz="1600" b="1" kern="100" dirty="0">
                        <a:effectLst/>
                        <a:latin typeface="Aptos" panose="020B0004020202020204" pitchFamily="34" charset="0"/>
                        <a:ea typeface="Aptos" panose="020B0004020202020204" pitchFamily="34" charset="0"/>
                        <a:cs typeface="Times New Roman" panose="02020603050405020304" pitchFamily="18" charset="0"/>
                      </a:endParaRPr>
                    </a:p>
                  </a:txBody>
                  <a:tcPr marL="66402" marR="66402" marT="0" marB="0">
                    <a:solidFill>
                      <a:schemeClr val="accent6">
                        <a:lumMod val="20000"/>
                        <a:lumOff val="8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36166287"/>
                  </a:ext>
                </a:extLst>
              </a:tr>
              <a:tr h="240030">
                <a:tc>
                  <a:txBody>
                    <a:bodyPr/>
                    <a:lstStyle/>
                    <a:p>
                      <a:pPr marL="0" marR="0">
                        <a:lnSpc>
                          <a:spcPct val="150000"/>
                        </a:lnSpc>
                        <a:spcBef>
                          <a:spcPts val="0"/>
                        </a:spcBef>
                        <a:spcAft>
                          <a:spcPts val="0"/>
                        </a:spcAft>
                      </a:pPr>
                      <a:r>
                        <a:rPr lang="en-US" sz="1600" kern="100">
                          <a:effectLst/>
                          <a:latin typeface="Aptos" panose="020B0004020202020204" pitchFamily="34" charset="0"/>
                        </a:rPr>
                        <a:t>Ms. Lezcano</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66402" marR="66402" marT="0" marB="0"/>
                </a:tc>
                <a:tc>
                  <a:txBody>
                    <a:bodyPr/>
                    <a:lstStyle/>
                    <a:p>
                      <a:pPr marL="0" marR="0" algn="ctr">
                        <a:lnSpc>
                          <a:spcPct val="150000"/>
                        </a:lnSpc>
                        <a:spcBef>
                          <a:spcPts val="0"/>
                        </a:spcBef>
                        <a:spcAft>
                          <a:spcPts val="0"/>
                        </a:spcAft>
                      </a:pPr>
                      <a:r>
                        <a:rPr lang="en-US" sz="1600" kern="100">
                          <a:effectLst/>
                          <a:latin typeface="Aptos" panose="020B0004020202020204" pitchFamily="34" charset="0"/>
                        </a:rPr>
                        <a:t>A-K</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6402" marR="66402" marT="0" marB="0"/>
                </a:tc>
                <a:tc>
                  <a:txBody>
                    <a:bodyPr/>
                    <a:lstStyle/>
                    <a:p>
                      <a:pPr marL="0" marR="0" algn="ctr">
                        <a:lnSpc>
                          <a:spcPct val="150000"/>
                        </a:lnSpc>
                        <a:spcBef>
                          <a:spcPts val="0"/>
                        </a:spcBef>
                        <a:spcAft>
                          <a:spcPts val="0"/>
                        </a:spcAft>
                      </a:pPr>
                      <a:r>
                        <a:rPr lang="en-US" sz="1600" kern="100">
                          <a:effectLst/>
                          <a:latin typeface="Aptos" panose="020B0004020202020204" pitchFamily="34" charset="0"/>
                        </a:rPr>
                        <a:t>nlezcano@dadeschools.net</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66402" marR="66402" marT="0" marB="0"/>
                </a:tc>
                <a:extLst>
                  <a:ext uri="{0D108BD9-81ED-4DB2-BD59-A6C34878D82A}">
                    <a16:rowId xmlns:a16="http://schemas.microsoft.com/office/drawing/2014/main" val="1394888378"/>
                  </a:ext>
                </a:extLst>
              </a:tr>
              <a:tr h="240030">
                <a:tc>
                  <a:txBody>
                    <a:bodyPr/>
                    <a:lstStyle/>
                    <a:p>
                      <a:pPr marL="0" marR="0">
                        <a:lnSpc>
                          <a:spcPct val="150000"/>
                        </a:lnSpc>
                        <a:spcBef>
                          <a:spcPts val="0"/>
                        </a:spcBef>
                        <a:spcAft>
                          <a:spcPts val="0"/>
                        </a:spcAft>
                      </a:pPr>
                      <a:r>
                        <a:rPr lang="en-US" sz="1600" kern="100">
                          <a:effectLst/>
                          <a:latin typeface="Aptos" panose="020B0004020202020204" pitchFamily="34" charset="0"/>
                        </a:rPr>
                        <a:t>Ms. Kurzner</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66402" marR="66402" marT="0" marB="0"/>
                </a:tc>
                <a:tc>
                  <a:txBody>
                    <a:bodyPr/>
                    <a:lstStyle/>
                    <a:p>
                      <a:pPr marL="0" marR="0" algn="ctr">
                        <a:lnSpc>
                          <a:spcPct val="150000"/>
                        </a:lnSpc>
                        <a:spcBef>
                          <a:spcPts val="0"/>
                        </a:spcBef>
                        <a:spcAft>
                          <a:spcPts val="0"/>
                        </a:spcAft>
                      </a:pPr>
                      <a:r>
                        <a:rPr lang="en-US" sz="1600" kern="100">
                          <a:effectLst/>
                          <a:latin typeface="Aptos" panose="020B0004020202020204" pitchFamily="34" charset="0"/>
                        </a:rPr>
                        <a:t>L-Z</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6402" marR="66402" marT="0" marB="0"/>
                </a:tc>
                <a:tc>
                  <a:txBody>
                    <a:bodyPr/>
                    <a:lstStyle/>
                    <a:p>
                      <a:pPr marL="0" marR="0" algn="ctr">
                        <a:lnSpc>
                          <a:spcPct val="150000"/>
                        </a:lnSpc>
                        <a:spcBef>
                          <a:spcPts val="0"/>
                        </a:spcBef>
                        <a:spcAft>
                          <a:spcPts val="0"/>
                        </a:spcAft>
                      </a:pPr>
                      <a:r>
                        <a:rPr lang="en-US" sz="1600" kern="100">
                          <a:effectLst/>
                          <a:latin typeface="Aptos" panose="020B0004020202020204" pitchFamily="34" charset="0"/>
                        </a:rPr>
                        <a:t>lkurzner@dadeschools.net</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6402" marR="66402" marT="0" marB="0"/>
                </a:tc>
                <a:extLst>
                  <a:ext uri="{0D108BD9-81ED-4DB2-BD59-A6C34878D82A}">
                    <a16:rowId xmlns:a16="http://schemas.microsoft.com/office/drawing/2014/main" val="3854929602"/>
                  </a:ext>
                </a:extLst>
              </a:tr>
              <a:tr h="240030">
                <a:tc gridSpan="3">
                  <a:txBody>
                    <a:bodyPr/>
                    <a:lstStyle/>
                    <a:p>
                      <a:pPr marL="0" marR="0" algn="ctr">
                        <a:lnSpc>
                          <a:spcPct val="150000"/>
                        </a:lnSpc>
                        <a:spcBef>
                          <a:spcPts val="0"/>
                        </a:spcBef>
                        <a:spcAft>
                          <a:spcPts val="0"/>
                        </a:spcAft>
                      </a:pPr>
                      <a:r>
                        <a:rPr lang="en-US" sz="1600" b="1" kern="100" dirty="0">
                          <a:effectLst/>
                          <a:latin typeface="Aptos" panose="020B0004020202020204" pitchFamily="34" charset="0"/>
                        </a:rPr>
                        <a:t>AOF Students</a:t>
                      </a:r>
                      <a:endParaRPr lang="en-US" sz="1600" b="1" kern="100" dirty="0">
                        <a:effectLst/>
                        <a:latin typeface="Aptos" panose="020B0004020202020204" pitchFamily="34" charset="0"/>
                        <a:ea typeface="Aptos" panose="020B0004020202020204" pitchFamily="34" charset="0"/>
                        <a:cs typeface="Times New Roman" panose="02020603050405020304" pitchFamily="18" charset="0"/>
                      </a:endParaRPr>
                    </a:p>
                  </a:txBody>
                  <a:tcPr marL="66402" marR="66402" marT="0" marB="0">
                    <a:solidFill>
                      <a:schemeClr val="accent6">
                        <a:lumMod val="20000"/>
                        <a:lumOff val="8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610605012"/>
                  </a:ext>
                </a:extLst>
              </a:tr>
              <a:tr h="240030">
                <a:tc>
                  <a:txBody>
                    <a:bodyPr/>
                    <a:lstStyle/>
                    <a:p>
                      <a:pPr marL="0" marR="0">
                        <a:lnSpc>
                          <a:spcPct val="150000"/>
                        </a:lnSpc>
                        <a:spcBef>
                          <a:spcPts val="0"/>
                        </a:spcBef>
                        <a:spcAft>
                          <a:spcPts val="0"/>
                        </a:spcAft>
                      </a:pPr>
                      <a:r>
                        <a:rPr lang="en-US" sz="1600" kern="100">
                          <a:effectLst/>
                          <a:latin typeface="Aptos" panose="020B0004020202020204" pitchFamily="34" charset="0"/>
                        </a:rPr>
                        <a:t>Ms. Lezcano</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66402" marR="66402" marT="0" marB="0"/>
                </a:tc>
                <a:tc>
                  <a:txBody>
                    <a:bodyPr/>
                    <a:lstStyle/>
                    <a:p>
                      <a:pPr marL="0" marR="0" algn="ctr">
                        <a:lnSpc>
                          <a:spcPct val="150000"/>
                        </a:lnSpc>
                        <a:spcBef>
                          <a:spcPts val="0"/>
                        </a:spcBef>
                        <a:spcAft>
                          <a:spcPts val="0"/>
                        </a:spcAft>
                      </a:pPr>
                      <a:r>
                        <a:rPr lang="en-US" sz="1600" kern="100" dirty="0">
                          <a:effectLst/>
                          <a:latin typeface="Aptos" panose="020B0004020202020204" pitchFamily="34" charset="0"/>
                        </a:rPr>
                        <a:t>A-GOM</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6402" marR="66402" marT="0" marB="0"/>
                </a:tc>
                <a:tc>
                  <a:txBody>
                    <a:bodyPr/>
                    <a:lstStyle/>
                    <a:p>
                      <a:pPr marL="0" marR="0" algn="ctr">
                        <a:lnSpc>
                          <a:spcPct val="150000"/>
                        </a:lnSpc>
                        <a:spcBef>
                          <a:spcPts val="0"/>
                        </a:spcBef>
                        <a:spcAft>
                          <a:spcPts val="0"/>
                        </a:spcAft>
                      </a:pPr>
                      <a:r>
                        <a:rPr lang="en-US" sz="1600" kern="100">
                          <a:effectLst/>
                          <a:latin typeface="Aptos" panose="020B0004020202020204" pitchFamily="34" charset="0"/>
                        </a:rPr>
                        <a:t>nlezcano@dadeschools.net</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6402" marR="66402" marT="0" marB="0"/>
                </a:tc>
                <a:extLst>
                  <a:ext uri="{0D108BD9-81ED-4DB2-BD59-A6C34878D82A}">
                    <a16:rowId xmlns:a16="http://schemas.microsoft.com/office/drawing/2014/main" val="3551154973"/>
                  </a:ext>
                </a:extLst>
              </a:tr>
              <a:tr h="240030">
                <a:tc>
                  <a:txBody>
                    <a:bodyPr/>
                    <a:lstStyle/>
                    <a:p>
                      <a:pPr marL="0" marR="0">
                        <a:lnSpc>
                          <a:spcPct val="150000"/>
                        </a:lnSpc>
                        <a:spcBef>
                          <a:spcPts val="0"/>
                        </a:spcBef>
                        <a:spcAft>
                          <a:spcPts val="0"/>
                        </a:spcAft>
                      </a:pPr>
                      <a:r>
                        <a:rPr lang="en-US" sz="1600" kern="100">
                          <a:effectLst/>
                          <a:latin typeface="Aptos" panose="020B0004020202020204" pitchFamily="34" charset="0"/>
                        </a:rPr>
                        <a:t>Ms. Kurzner</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66402" marR="66402" marT="0" marB="0"/>
                </a:tc>
                <a:tc>
                  <a:txBody>
                    <a:bodyPr/>
                    <a:lstStyle/>
                    <a:p>
                      <a:pPr marL="0" marR="0" algn="ctr">
                        <a:lnSpc>
                          <a:spcPct val="150000"/>
                        </a:lnSpc>
                        <a:spcBef>
                          <a:spcPts val="0"/>
                        </a:spcBef>
                        <a:spcAft>
                          <a:spcPts val="0"/>
                        </a:spcAft>
                      </a:pPr>
                      <a:r>
                        <a:rPr lang="en-US" sz="1600" kern="100" dirty="0">
                          <a:effectLst/>
                          <a:latin typeface="Aptos" panose="020B0004020202020204" pitchFamily="34" charset="0"/>
                        </a:rPr>
                        <a:t>GON- N</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6402" marR="66402" marT="0" marB="0"/>
                </a:tc>
                <a:tc>
                  <a:txBody>
                    <a:bodyPr/>
                    <a:lstStyle/>
                    <a:p>
                      <a:pPr marL="0" marR="0" algn="ctr">
                        <a:lnSpc>
                          <a:spcPct val="150000"/>
                        </a:lnSpc>
                        <a:spcBef>
                          <a:spcPts val="0"/>
                        </a:spcBef>
                        <a:spcAft>
                          <a:spcPts val="0"/>
                        </a:spcAft>
                      </a:pPr>
                      <a:r>
                        <a:rPr lang="en-US" sz="1600" kern="100">
                          <a:effectLst/>
                          <a:latin typeface="Aptos" panose="020B0004020202020204" pitchFamily="34" charset="0"/>
                        </a:rPr>
                        <a:t>lkurzner@dadeschools.net</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6402" marR="66402" marT="0" marB="0"/>
                </a:tc>
                <a:extLst>
                  <a:ext uri="{0D108BD9-81ED-4DB2-BD59-A6C34878D82A}">
                    <a16:rowId xmlns:a16="http://schemas.microsoft.com/office/drawing/2014/main" val="3401989562"/>
                  </a:ext>
                </a:extLst>
              </a:tr>
              <a:tr h="240030">
                <a:tc>
                  <a:txBody>
                    <a:bodyPr/>
                    <a:lstStyle/>
                    <a:p>
                      <a:pPr marL="0" marR="0">
                        <a:lnSpc>
                          <a:spcPct val="150000"/>
                        </a:lnSpc>
                        <a:spcBef>
                          <a:spcPts val="0"/>
                        </a:spcBef>
                        <a:spcAft>
                          <a:spcPts val="0"/>
                        </a:spcAft>
                      </a:pPr>
                      <a:r>
                        <a:rPr lang="en-US" sz="1600" kern="100">
                          <a:effectLst/>
                          <a:latin typeface="Aptos" panose="020B0004020202020204" pitchFamily="34" charset="0"/>
                        </a:rPr>
                        <a:t>Ms. Bergouignan</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66402" marR="66402" marT="0" marB="0"/>
                </a:tc>
                <a:tc>
                  <a:txBody>
                    <a:bodyPr/>
                    <a:lstStyle/>
                    <a:p>
                      <a:pPr marL="0" marR="0" algn="ctr">
                        <a:lnSpc>
                          <a:spcPct val="150000"/>
                        </a:lnSpc>
                        <a:spcBef>
                          <a:spcPts val="0"/>
                        </a:spcBef>
                        <a:spcAft>
                          <a:spcPts val="0"/>
                        </a:spcAft>
                      </a:pPr>
                      <a:r>
                        <a:rPr lang="en-US" sz="1600" kern="100" dirty="0">
                          <a:effectLst/>
                          <a:latin typeface="Aptos" panose="020B0004020202020204" pitchFamily="34" charset="0"/>
                        </a:rPr>
                        <a:t>O-Z</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6402" marR="66402" marT="0" marB="0"/>
                </a:tc>
                <a:tc>
                  <a:txBody>
                    <a:bodyPr/>
                    <a:lstStyle/>
                    <a:p>
                      <a:pPr marL="0" marR="0" algn="ctr">
                        <a:lnSpc>
                          <a:spcPct val="150000"/>
                        </a:lnSpc>
                        <a:spcBef>
                          <a:spcPts val="0"/>
                        </a:spcBef>
                        <a:spcAft>
                          <a:spcPts val="0"/>
                        </a:spcAft>
                      </a:pPr>
                      <a:r>
                        <a:rPr lang="en-US" sz="1600" kern="100">
                          <a:effectLst/>
                          <a:latin typeface="Aptos" panose="020B0004020202020204" pitchFamily="34" charset="0"/>
                        </a:rPr>
                        <a:t>mebergouignan@dadeschools.net</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6402" marR="66402" marT="0" marB="0"/>
                </a:tc>
                <a:extLst>
                  <a:ext uri="{0D108BD9-81ED-4DB2-BD59-A6C34878D82A}">
                    <a16:rowId xmlns:a16="http://schemas.microsoft.com/office/drawing/2014/main" val="2292713418"/>
                  </a:ext>
                </a:extLst>
              </a:tr>
              <a:tr h="240030">
                <a:tc gridSpan="3">
                  <a:txBody>
                    <a:bodyPr/>
                    <a:lstStyle/>
                    <a:p>
                      <a:pPr marL="0" marR="0" algn="ctr">
                        <a:lnSpc>
                          <a:spcPct val="150000"/>
                        </a:lnSpc>
                        <a:spcBef>
                          <a:spcPts val="0"/>
                        </a:spcBef>
                        <a:spcAft>
                          <a:spcPts val="0"/>
                        </a:spcAft>
                      </a:pPr>
                      <a:r>
                        <a:rPr lang="en-US" sz="1600" b="1" kern="100" dirty="0">
                          <a:effectLst/>
                          <a:latin typeface="Aptos" panose="020B0004020202020204" pitchFamily="34" charset="0"/>
                        </a:rPr>
                        <a:t>College Information</a:t>
                      </a:r>
                      <a:endParaRPr lang="en-US" sz="1600" b="1" kern="100" dirty="0">
                        <a:effectLst/>
                        <a:latin typeface="Aptos" panose="020B0004020202020204" pitchFamily="34" charset="0"/>
                        <a:ea typeface="Aptos" panose="020B0004020202020204" pitchFamily="34" charset="0"/>
                        <a:cs typeface="Times New Roman" panose="02020603050405020304" pitchFamily="18" charset="0"/>
                      </a:endParaRPr>
                    </a:p>
                  </a:txBody>
                  <a:tcPr marL="66402" marR="66402" marT="0" marB="0">
                    <a:solidFill>
                      <a:schemeClr val="accent6">
                        <a:lumMod val="20000"/>
                        <a:lumOff val="8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854098595"/>
                  </a:ext>
                </a:extLst>
              </a:tr>
              <a:tr h="240030">
                <a:tc>
                  <a:txBody>
                    <a:bodyPr/>
                    <a:lstStyle/>
                    <a:p>
                      <a:pPr marL="0" marR="0">
                        <a:lnSpc>
                          <a:spcPct val="150000"/>
                        </a:lnSpc>
                        <a:spcBef>
                          <a:spcPts val="0"/>
                        </a:spcBef>
                        <a:spcAft>
                          <a:spcPts val="0"/>
                        </a:spcAft>
                      </a:pPr>
                      <a:r>
                        <a:rPr lang="en-US" sz="1600" kern="100">
                          <a:effectLst/>
                          <a:latin typeface="Aptos" panose="020B0004020202020204" pitchFamily="34" charset="0"/>
                        </a:rPr>
                        <a:t>Ms. Sanz</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66402" marR="66402" marT="0" marB="0"/>
                </a:tc>
                <a:tc>
                  <a:txBody>
                    <a:bodyPr/>
                    <a:lstStyle/>
                    <a:p>
                      <a:pPr marL="0" marR="0" algn="ctr">
                        <a:lnSpc>
                          <a:spcPct val="150000"/>
                        </a:lnSpc>
                        <a:spcBef>
                          <a:spcPts val="0"/>
                        </a:spcBef>
                        <a:spcAft>
                          <a:spcPts val="0"/>
                        </a:spcAft>
                      </a:pPr>
                      <a:r>
                        <a:rPr lang="en-US" sz="1600" kern="100">
                          <a:effectLst/>
                          <a:latin typeface="Aptos" panose="020B0004020202020204" pitchFamily="34" charset="0"/>
                        </a:rPr>
                        <a:t>ALL STUDENTS</a:t>
                      </a: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txBody>
                  <a:tcPr marL="66402" marR="66402" marT="0" marB="0"/>
                </a:tc>
                <a:tc>
                  <a:txBody>
                    <a:bodyPr/>
                    <a:lstStyle/>
                    <a:p>
                      <a:pPr marL="0" marR="0" algn="ctr">
                        <a:lnSpc>
                          <a:spcPct val="150000"/>
                        </a:lnSpc>
                        <a:spcBef>
                          <a:spcPts val="0"/>
                        </a:spcBef>
                        <a:spcAft>
                          <a:spcPts val="0"/>
                        </a:spcAft>
                      </a:pPr>
                      <a:r>
                        <a:rPr lang="en-US" sz="1600" kern="100" dirty="0" err="1">
                          <a:effectLst/>
                          <a:latin typeface="Aptos" panose="020B0004020202020204" pitchFamily="34" charset="0"/>
                        </a:rPr>
                        <a:t>ssanz@dadeschools.net</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6402" marR="66402" marT="0" marB="0"/>
                </a:tc>
                <a:extLst>
                  <a:ext uri="{0D108BD9-81ED-4DB2-BD59-A6C34878D82A}">
                    <a16:rowId xmlns:a16="http://schemas.microsoft.com/office/drawing/2014/main" val="2746668740"/>
                  </a:ext>
                </a:extLst>
              </a:tr>
            </a:tbl>
          </a:graphicData>
        </a:graphic>
      </p:graphicFrame>
    </p:spTree>
    <p:extLst>
      <p:ext uri="{BB962C8B-B14F-4D97-AF65-F5344CB8AC3E}">
        <p14:creationId xmlns:p14="http://schemas.microsoft.com/office/powerpoint/2010/main" val="29783755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53E72A5-9D29-9878-6DCF-B16162B74D82}"/>
              </a:ext>
            </a:extLst>
          </p:cNvPr>
          <p:cNvSpPr txBox="1"/>
          <p:nvPr/>
        </p:nvSpPr>
        <p:spPr>
          <a:xfrm flipV="1">
            <a:off x="403413" y="6073944"/>
            <a:ext cx="7609619" cy="373618"/>
          </a:xfrm>
          <a:prstGeom prst="rect">
            <a:avLst/>
          </a:prstGeom>
          <a:solidFill>
            <a:schemeClr val="bg1"/>
          </a:solidFill>
        </p:spPr>
        <p:txBody>
          <a:bodyPr wrap="square" rtlCol="0">
            <a:spAutoFit/>
          </a:bodyPr>
          <a:lstStyle/>
          <a:p>
            <a:endParaRPr lang="en-US"/>
          </a:p>
        </p:txBody>
      </p:sp>
      <p:sp>
        <p:nvSpPr>
          <p:cNvPr id="2" name="Title 1">
            <a:extLst>
              <a:ext uri="{FF2B5EF4-FFF2-40B4-BE49-F238E27FC236}">
                <a16:creationId xmlns:a16="http://schemas.microsoft.com/office/drawing/2014/main" id="{9DBF8F91-13CB-99C8-0867-629BFCCE8B74}"/>
              </a:ext>
            </a:extLst>
          </p:cNvPr>
          <p:cNvSpPr>
            <a:spLocks noGrp="1"/>
          </p:cNvSpPr>
          <p:nvPr>
            <p:ph type="title"/>
          </p:nvPr>
        </p:nvSpPr>
        <p:spPr>
          <a:xfrm>
            <a:off x="403413" y="141198"/>
            <a:ext cx="10240010" cy="2485162"/>
          </a:xfrm>
        </p:spPr>
        <p:txBody>
          <a:bodyPr>
            <a:normAutofit/>
          </a:bodyPr>
          <a:lstStyle/>
          <a:p>
            <a:r>
              <a:rPr lang="en-US" sz="7200">
                <a:ln w="38100">
                  <a:solidFill>
                    <a:schemeClr val="accent1"/>
                  </a:solidFill>
                  <a:prstDash val="solid"/>
                </a:ln>
                <a:solidFill>
                  <a:schemeClr val="bg2">
                    <a:lumMod val="20000"/>
                    <a:lumOff val="80000"/>
                  </a:schemeClr>
                </a:solidFill>
                <a:latin typeface="Jumble" panose="02000503000000020004" pitchFamily="2" charset="0"/>
              </a:rPr>
              <a:t>APPLYING FOR </a:t>
            </a:r>
            <a:br>
              <a:rPr lang="en-US" sz="7200">
                <a:ln w="38100">
                  <a:solidFill>
                    <a:schemeClr val="accent1"/>
                  </a:solidFill>
                  <a:prstDash val="solid"/>
                </a:ln>
                <a:solidFill>
                  <a:schemeClr val="bg2">
                    <a:lumMod val="20000"/>
                    <a:lumOff val="80000"/>
                  </a:schemeClr>
                </a:solidFill>
                <a:latin typeface="Jumble" panose="02000503000000020004" pitchFamily="2" charset="0"/>
              </a:rPr>
            </a:br>
            <a:r>
              <a:rPr lang="en-US" sz="7200">
                <a:ln w="38100">
                  <a:solidFill>
                    <a:schemeClr val="accent1"/>
                  </a:solidFill>
                  <a:prstDash val="solid"/>
                </a:ln>
                <a:solidFill>
                  <a:schemeClr val="bg2">
                    <a:lumMod val="20000"/>
                    <a:lumOff val="80000"/>
                  </a:schemeClr>
                </a:solidFill>
                <a:latin typeface="Jumble" panose="02000503000000020004" pitchFamily="2" charset="0"/>
              </a:rPr>
              <a:t>ADMISSION</a:t>
            </a:r>
            <a:endParaRPr lang="en-US" sz="7200"/>
          </a:p>
        </p:txBody>
      </p:sp>
      <p:sp>
        <p:nvSpPr>
          <p:cNvPr id="3" name="Content Placeholder 2">
            <a:extLst>
              <a:ext uri="{FF2B5EF4-FFF2-40B4-BE49-F238E27FC236}">
                <a16:creationId xmlns:a16="http://schemas.microsoft.com/office/drawing/2014/main" id="{6E9D47E9-76D4-B087-F463-37466FAB16DF}"/>
              </a:ext>
            </a:extLst>
          </p:cNvPr>
          <p:cNvSpPr>
            <a:spLocks noGrp="1"/>
          </p:cNvSpPr>
          <p:nvPr>
            <p:ph idx="1"/>
          </p:nvPr>
        </p:nvSpPr>
        <p:spPr>
          <a:xfrm>
            <a:off x="260637" y="2326640"/>
            <a:ext cx="9584581" cy="4263162"/>
          </a:xfrm>
          <a:prstGeom prst="roundRect">
            <a:avLst/>
          </a:prstGeom>
          <a:solidFill>
            <a:schemeClr val="bg2">
              <a:lumMod val="40000"/>
              <a:lumOff val="60000"/>
            </a:schemeClr>
          </a:solidFill>
        </p:spPr>
        <p:txBody>
          <a:bodyPr>
            <a:normAutofit/>
          </a:bodyPr>
          <a:lstStyle/>
          <a:p>
            <a:r>
              <a:rPr lang="en-US" b="1" dirty="0">
                <a:latin typeface="Aptos" panose="020B0004020202020204" pitchFamily="34" charset="0"/>
                <a:cs typeface="Aharoni" panose="02010803020104030203" pitchFamily="2" charset="-79"/>
              </a:rPr>
              <a:t>APPLICATION: </a:t>
            </a:r>
            <a:r>
              <a:rPr lang="en-US" dirty="0">
                <a:latin typeface="Aptos" panose="020B0004020202020204" pitchFamily="34" charset="0"/>
              </a:rPr>
              <a:t>required everywhere </a:t>
            </a:r>
          </a:p>
          <a:p>
            <a:r>
              <a:rPr lang="en-US" b="1" dirty="0">
                <a:latin typeface="Aptos" panose="020B0004020202020204" pitchFamily="34" charset="0"/>
                <a:cs typeface="Aharoni" panose="02010803020104030203" pitchFamily="2" charset="-79"/>
              </a:rPr>
              <a:t>TRANSCRIPT OR SSAR </a:t>
            </a:r>
          </a:p>
          <a:p>
            <a:r>
              <a:rPr lang="en-US" b="1" dirty="0">
                <a:latin typeface="Aptos" panose="020B0004020202020204" pitchFamily="34" charset="0"/>
                <a:cs typeface="Aharoni" panose="02010803020104030203" pitchFamily="2" charset="-79"/>
              </a:rPr>
              <a:t>APPLICATION FEE: </a:t>
            </a:r>
            <a:r>
              <a:rPr lang="en-US" dirty="0">
                <a:latin typeface="Aptos" panose="020B0004020202020204" pitchFamily="34" charset="0"/>
              </a:rPr>
              <a:t>(fee waiver(s) can be used, see me for more info.)</a:t>
            </a:r>
          </a:p>
          <a:p>
            <a:r>
              <a:rPr lang="en-US" b="1" dirty="0">
                <a:latin typeface="Aptos" panose="020B0004020202020204" pitchFamily="34" charset="0"/>
                <a:cs typeface="Aharoni" panose="02010803020104030203" pitchFamily="2" charset="-79"/>
              </a:rPr>
              <a:t>SAT/ACT SCORES:  </a:t>
            </a:r>
            <a:r>
              <a:rPr lang="en-US" dirty="0">
                <a:latin typeface="Aptos" panose="020B0004020202020204" pitchFamily="34" charset="0"/>
              </a:rPr>
              <a:t>required or test optional</a:t>
            </a:r>
          </a:p>
          <a:p>
            <a:r>
              <a:rPr lang="en-US" b="1" dirty="0">
                <a:latin typeface="Aptos" panose="020B0004020202020204" pitchFamily="34" charset="0"/>
                <a:cs typeface="Aharoni" panose="02010803020104030203" pitchFamily="2" charset="-79"/>
              </a:rPr>
              <a:t>LETTERS OF RECOMMENDATION</a:t>
            </a:r>
            <a:r>
              <a:rPr lang="en-US" dirty="0">
                <a:latin typeface="Aptos" panose="020B0004020202020204" pitchFamily="34" charset="0"/>
                <a:cs typeface="Aharoni" panose="02010803020104030203" pitchFamily="2" charset="-79"/>
              </a:rPr>
              <a:t>: </a:t>
            </a:r>
            <a:r>
              <a:rPr lang="en-US" dirty="0">
                <a:latin typeface="Aptos" panose="020B0004020202020204" pitchFamily="34" charset="0"/>
              </a:rPr>
              <a:t>(if applicable)</a:t>
            </a:r>
          </a:p>
          <a:p>
            <a:r>
              <a:rPr lang="en-US" b="1" dirty="0">
                <a:latin typeface="Aptos" panose="020B0004020202020204" pitchFamily="34" charset="0"/>
                <a:cs typeface="Aharoni" panose="02010803020104030203" pitchFamily="2" charset="-79"/>
              </a:rPr>
              <a:t>ESSAY/PERSONAL STATEMENT: </a:t>
            </a:r>
            <a:r>
              <a:rPr lang="en-US" dirty="0">
                <a:latin typeface="Aptos" panose="020B0004020202020204" pitchFamily="34" charset="0"/>
              </a:rPr>
              <a:t>(if applicable…share your voice!) </a:t>
            </a:r>
          </a:p>
          <a:p>
            <a:r>
              <a:rPr lang="en-US" b="1" dirty="0">
                <a:latin typeface="Aptos" panose="020B0004020202020204" pitchFamily="34" charset="0"/>
                <a:cs typeface="Aharoni" panose="02010803020104030203" pitchFamily="2" charset="-79"/>
              </a:rPr>
              <a:t>COPY OF OTHER REQUIRED DOCUMENTATION: </a:t>
            </a:r>
            <a:r>
              <a:rPr lang="en-US" dirty="0">
                <a:latin typeface="Aptos" panose="020B0004020202020204" pitchFamily="34" charset="0"/>
              </a:rPr>
              <a:t>(if applicable)</a:t>
            </a:r>
          </a:p>
          <a:p>
            <a:endParaRPr lang="en-US" dirty="0">
              <a:latin typeface="Avenir Next LT Pro Light" panose="020B0304020202020204" pitchFamily="34" charset="0"/>
            </a:endParaRPr>
          </a:p>
        </p:txBody>
      </p:sp>
      <p:pic>
        <p:nvPicPr>
          <p:cNvPr id="5" name="Picture 4" descr="A person in a hat and cape&#10;&#10;Description automatically generated">
            <a:extLst>
              <a:ext uri="{FF2B5EF4-FFF2-40B4-BE49-F238E27FC236}">
                <a16:creationId xmlns:a16="http://schemas.microsoft.com/office/drawing/2014/main" id="{E49ECB0A-15B9-550B-6BDB-7BE5D9595D74}"/>
              </a:ext>
            </a:extLst>
          </p:cNvPr>
          <p:cNvPicPr>
            <a:picLocks noChangeAspect="1"/>
          </p:cNvPicPr>
          <p:nvPr/>
        </p:nvPicPr>
        <p:blipFill>
          <a:blip r:embed="rId2"/>
          <a:stretch>
            <a:fillRect/>
          </a:stretch>
        </p:blipFill>
        <p:spPr>
          <a:xfrm>
            <a:off x="10271938" y="4891772"/>
            <a:ext cx="1260628" cy="1260628"/>
          </a:xfrm>
          <a:prstGeom prst="rect">
            <a:avLst/>
          </a:prstGeom>
        </p:spPr>
      </p:pic>
    </p:spTree>
    <p:extLst>
      <p:ext uri="{BB962C8B-B14F-4D97-AF65-F5344CB8AC3E}">
        <p14:creationId xmlns:p14="http://schemas.microsoft.com/office/powerpoint/2010/main" val="21665083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53E72A5-9D29-9878-6DCF-B16162B74D82}"/>
              </a:ext>
            </a:extLst>
          </p:cNvPr>
          <p:cNvSpPr txBox="1"/>
          <p:nvPr/>
        </p:nvSpPr>
        <p:spPr>
          <a:xfrm flipV="1">
            <a:off x="403413" y="6073944"/>
            <a:ext cx="7609619" cy="373618"/>
          </a:xfrm>
          <a:prstGeom prst="rect">
            <a:avLst/>
          </a:prstGeom>
          <a:solidFill>
            <a:schemeClr val="bg1"/>
          </a:solidFill>
        </p:spPr>
        <p:txBody>
          <a:bodyPr wrap="square" rtlCol="0">
            <a:spAutoFit/>
          </a:bodyPr>
          <a:lstStyle/>
          <a:p>
            <a:endParaRPr lang="en-US"/>
          </a:p>
        </p:txBody>
      </p:sp>
      <p:sp>
        <p:nvSpPr>
          <p:cNvPr id="2" name="Title 1">
            <a:extLst>
              <a:ext uri="{FF2B5EF4-FFF2-40B4-BE49-F238E27FC236}">
                <a16:creationId xmlns:a16="http://schemas.microsoft.com/office/drawing/2014/main" id="{9DBF8F91-13CB-99C8-0867-629BFCCE8B74}"/>
              </a:ext>
            </a:extLst>
          </p:cNvPr>
          <p:cNvSpPr>
            <a:spLocks noGrp="1"/>
          </p:cNvSpPr>
          <p:nvPr>
            <p:ph type="title"/>
          </p:nvPr>
        </p:nvSpPr>
        <p:spPr>
          <a:xfrm>
            <a:off x="403413" y="54838"/>
            <a:ext cx="10240010" cy="2485162"/>
          </a:xfrm>
        </p:spPr>
        <p:txBody>
          <a:bodyPr>
            <a:normAutofit/>
          </a:bodyPr>
          <a:lstStyle/>
          <a:p>
            <a:r>
              <a:rPr lang="en-US" sz="7200">
                <a:ln w="38100">
                  <a:solidFill>
                    <a:schemeClr val="accent1"/>
                  </a:solidFill>
                  <a:prstDash val="solid"/>
                </a:ln>
                <a:solidFill>
                  <a:schemeClr val="bg2">
                    <a:lumMod val="20000"/>
                    <a:lumOff val="80000"/>
                  </a:schemeClr>
                </a:solidFill>
                <a:latin typeface="Jumble" panose="02000503000000020004" pitchFamily="2" charset="0"/>
              </a:rPr>
              <a:t>TYPES OF APPLICATIONS</a:t>
            </a:r>
            <a:endParaRPr lang="en-US" sz="7200"/>
          </a:p>
        </p:txBody>
      </p:sp>
      <p:sp>
        <p:nvSpPr>
          <p:cNvPr id="3" name="Content Placeholder 2">
            <a:extLst>
              <a:ext uri="{FF2B5EF4-FFF2-40B4-BE49-F238E27FC236}">
                <a16:creationId xmlns:a16="http://schemas.microsoft.com/office/drawing/2014/main" id="{6E9D47E9-76D4-B087-F463-37466FAB16DF}"/>
              </a:ext>
            </a:extLst>
          </p:cNvPr>
          <p:cNvSpPr>
            <a:spLocks noGrp="1"/>
          </p:cNvSpPr>
          <p:nvPr>
            <p:ph idx="1"/>
          </p:nvPr>
        </p:nvSpPr>
        <p:spPr>
          <a:xfrm>
            <a:off x="659434" y="2214880"/>
            <a:ext cx="9216086" cy="4411473"/>
          </a:xfrm>
        </p:spPr>
        <p:txBody>
          <a:bodyPr>
            <a:normAutofit lnSpcReduction="10000"/>
          </a:bodyPr>
          <a:lstStyle/>
          <a:p>
            <a:pPr marL="0" marR="0" lvl="0" indent="0" defTabSz="685800" rtl="0" eaLnBrk="1" fontAlgn="auto" latinLnBrk="0" hangingPunct="1">
              <a:spcBef>
                <a:spcPts val="750"/>
              </a:spcBef>
              <a:spcAft>
                <a:spcPts val="0"/>
              </a:spcAft>
              <a:buClrTx/>
              <a:buSzTx/>
              <a:buNone/>
              <a:tabLst/>
              <a:defRPr/>
            </a:pPr>
            <a:r>
              <a:rPr kumimoji="0" lang="en-US" b="1" i="0" strike="noStrike" kern="1200" cap="none" spc="0" normalizeH="0" baseline="0" noProof="0" dirty="0">
                <a:ln>
                  <a:noFill/>
                </a:ln>
                <a:solidFill>
                  <a:srgbClr val="C00000"/>
                </a:solidFill>
                <a:effectLst/>
                <a:uLnTx/>
                <a:uFillTx/>
                <a:latin typeface="Aptos" panose="020B0004020202020204" pitchFamily="34" charset="0"/>
                <a:cs typeface="Aharoni" panose="02010803020104030203" pitchFamily="2" charset="-79"/>
              </a:rPr>
              <a:t>EARLY DECISION:</a:t>
            </a:r>
            <a:r>
              <a:rPr kumimoji="0" lang="en-US" b="0" i="0" strike="noStrike" kern="1200" cap="none" spc="0" normalizeH="0" baseline="0" noProof="0" dirty="0">
                <a:ln>
                  <a:noFill/>
                </a:ln>
                <a:solidFill>
                  <a:srgbClr val="C00000"/>
                </a:solidFill>
                <a:effectLst/>
                <a:uLnTx/>
                <a:uFillTx/>
                <a:latin typeface="Aptos" panose="020B0004020202020204" pitchFamily="34" charset="0"/>
                <a:cs typeface="Aharoni" panose="02010803020104030203" pitchFamily="2" charset="-79"/>
              </a:rPr>
              <a:t> </a:t>
            </a:r>
            <a:r>
              <a:rPr kumimoji="0" lang="en-US" b="1" i="0" u="none" strike="noStrike" kern="1200" cap="none" spc="0" normalizeH="0" baseline="0" noProof="0" dirty="0">
                <a:ln>
                  <a:noFill/>
                </a:ln>
                <a:effectLst/>
                <a:uLnTx/>
                <a:uFillTx/>
                <a:latin typeface="Aptos" panose="020B0004020202020204" pitchFamily="34" charset="0"/>
                <a:cs typeface="Aharoni" panose="02010803020104030203" pitchFamily="2" charset="-79"/>
              </a:rPr>
              <a:t>binding, regardless of financial aid status.</a:t>
            </a:r>
            <a:r>
              <a:rPr kumimoji="0" lang="en-US" b="0" i="0" u="none" strike="noStrike" kern="1200" cap="none" spc="0" normalizeH="0" baseline="0" noProof="0" dirty="0">
                <a:ln>
                  <a:noFill/>
                </a:ln>
                <a:effectLst/>
                <a:uLnTx/>
                <a:uFillTx/>
                <a:latin typeface="Aptos" panose="020B0004020202020204" pitchFamily="34" charset="0"/>
                <a:cs typeface="Aharoni" panose="02010803020104030203" pitchFamily="2" charset="-79"/>
              </a:rPr>
              <a:t> </a:t>
            </a:r>
            <a:r>
              <a:rPr kumimoji="0" lang="en-US" b="0" i="0" u="none" strike="noStrike" kern="1200" cap="none" spc="0" normalizeH="0" baseline="0" noProof="0" dirty="0">
                <a:ln>
                  <a:noFill/>
                </a:ln>
                <a:effectLst/>
                <a:uLnTx/>
                <a:uFillTx/>
                <a:latin typeface="Aptos" panose="020B0004020202020204" pitchFamily="34" charset="0"/>
              </a:rPr>
              <a:t>You can only apply to only one ED school and must sign a contract, along with your parents &amp; myself</a:t>
            </a:r>
            <a:r>
              <a:rPr lang="en-US" dirty="0">
                <a:latin typeface="Aptos" panose="020B0004020202020204" pitchFamily="34" charset="0"/>
              </a:rPr>
              <a:t>. Please bring a copy of the Net Price Calculator. </a:t>
            </a:r>
            <a:r>
              <a:rPr kumimoji="0" lang="en-US" b="0" i="0" u="none" strike="noStrike" kern="1200" cap="none" spc="0" normalizeH="0" baseline="0" noProof="0" dirty="0">
                <a:ln>
                  <a:noFill/>
                </a:ln>
                <a:effectLst/>
                <a:uLnTx/>
                <a:uFillTx/>
                <a:latin typeface="Aptos" panose="020B0004020202020204" pitchFamily="34" charset="0"/>
              </a:rPr>
              <a:t> </a:t>
            </a:r>
          </a:p>
          <a:p>
            <a:pPr marL="0" marR="0" lvl="0" indent="0" defTabSz="685800" rtl="0" eaLnBrk="1" fontAlgn="auto" latinLnBrk="0" hangingPunct="1">
              <a:spcBef>
                <a:spcPts val="750"/>
              </a:spcBef>
              <a:spcAft>
                <a:spcPts val="0"/>
              </a:spcAft>
              <a:buClrTx/>
              <a:buSzTx/>
              <a:buNone/>
              <a:tabLst/>
              <a:defRPr/>
            </a:pPr>
            <a:r>
              <a:rPr kumimoji="0" lang="en-US" b="1" i="0" strike="noStrike" kern="1200" cap="none" spc="0" normalizeH="0" baseline="0" noProof="0" dirty="0">
                <a:ln>
                  <a:noFill/>
                </a:ln>
                <a:solidFill>
                  <a:srgbClr val="C00000"/>
                </a:solidFill>
                <a:effectLst/>
                <a:uLnTx/>
                <a:uFillTx/>
                <a:latin typeface="Aptos" panose="020B0004020202020204" pitchFamily="34" charset="0"/>
                <a:cs typeface="Aharoni" panose="02010803020104030203" pitchFamily="2" charset="-79"/>
              </a:rPr>
              <a:t>EARLY ACTION: </a:t>
            </a:r>
            <a:r>
              <a:rPr kumimoji="0" lang="en-US" b="1" i="0" u="none" strike="noStrike" kern="1200" cap="none" spc="0" normalizeH="0" baseline="0" noProof="0" dirty="0">
                <a:ln>
                  <a:noFill/>
                </a:ln>
                <a:effectLst/>
                <a:uLnTx/>
                <a:uFillTx/>
                <a:latin typeface="Aptos" panose="020B0004020202020204" pitchFamily="34" charset="0"/>
                <a:cs typeface="Aharoni" panose="02010803020104030203" pitchFamily="2" charset="-79"/>
              </a:rPr>
              <a:t>nonbinding.</a:t>
            </a:r>
            <a:r>
              <a:rPr kumimoji="0" lang="en-US" b="1" i="0" u="none" strike="noStrike" kern="1200" cap="none" spc="0" normalizeH="0" baseline="0" noProof="0" dirty="0">
                <a:ln>
                  <a:noFill/>
                </a:ln>
                <a:effectLst/>
                <a:uLnTx/>
                <a:uFillTx/>
                <a:latin typeface="Aptos" panose="020B0004020202020204" pitchFamily="34" charset="0"/>
              </a:rPr>
              <a:t> </a:t>
            </a:r>
            <a:r>
              <a:rPr kumimoji="0" lang="en-US" b="0" i="0" u="none" strike="noStrike" kern="1200" cap="none" spc="0" normalizeH="0" baseline="0" noProof="0" dirty="0">
                <a:ln>
                  <a:noFill/>
                </a:ln>
                <a:effectLst/>
                <a:uLnTx/>
                <a:uFillTx/>
                <a:latin typeface="Aptos" panose="020B0004020202020204" pitchFamily="34" charset="0"/>
              </a:rPr>
              <a:t>Students can apply to multiple schools as EA. Apply early (October-November) and receive notice by December.</a:t>
            </a:r>
          </a:p>
          <a:p>
            <a:pPr marL="0" marR="0" lvl="0" indent="0" defTabSz="685800" rtl="0" eaLnBrk="1" fontAlgn="auto" latinLnBrk="0" hangingPunct="1">
              <a:spcBef>
                <a:spcPts val="750"/>
              </a:spcBef>
              <a:spcAft>
                <a:spcPts val="0"/>
              </a:spcAft>
              <a:buClrTx/>
              <a:buSzTx/>
              <a:buNone/>
              <a:tabLst/>
              <a:defRPr/>
            </a:pPr>
            <a:r>
              <a:rPr kumimoji="0" lang="en-US" b="1" i="0" strike="noStrike" kern="1200" cap="none" spc="0" normalizeH="0" baseline="0" noProof="0" dirty="0">
                <a:ln>
                  <a:noFill/>
                </a:ln>
                <a:solidFill>
                  <a:srgbClr val="C00000"/>
                </a:solidFill>
                <a:effectLst/>
                <a:uLnTx/>
                <a:uFillTx/>
                <a:latin typeface="Aptos" panose="020B0004020202020204" pitchFamily="34" charset="0"/>
                <a:cs typeface="Aharoni" panose="02010803020104030203" pitchFamily="2" charset="-79"/>
              </a:rPr>
              <a:t>REGULAR DECISION:</a:t>
            </a:r>
            <a:r>
              <a:rPr kumimoji="0" lang="en-US" b="0" i="0" strike="noStrike" kern="1200" cap="none" spc="0" normalizeH="0" baseline="0" noProof="0" dirty="0">
                <a:ln>
                  <a:noFill/>
                </a:ln>
                <a:solidFill>
                  <a:srgbClr val="C00000"/>
                </a:solidFill>
                <a:effectLst/>
                <a:uLnTx/>
                <a:uFillTx/>
                <a:latin typeface="Aptos" panose="020B0004020202020204" pitchFamily="34" charset="0"/>
                <a:cs typeface="Aharoni" panose="02010803020104030203" pitchFamily="2" charset="-79"/>
              </a:rPr>
              <a:t> </a:t>
            </a:r>
            <a:r>
              <a:rPr kumimoji="0" lang="en-US" b="0" i="0" u="none" strike="noStrike" kern="1200" cap="none" spc="0" normalizeH="0" baseline="0" noProof="0" dirty="0">
                <a:ln>
                  <a:noFill/>
                </a:ln>
                <a:effectLst/>
                <a:uLnTx/>
                <a:uFillTx/>
                <a:latin typeface="Aptos" panose="020B0004020202020204" pitchFamily="34" charset="0"/>
              </a:rPr>
              <a:t>varies per college/university. most deadlines are around January and decisions are made by mid-March-April.​</a:t>
            </a:r>
          </a:p>
          <a:p>
            <a:pPr marL="0" marR="0" lvl="0" indent="0" defTabSz="685800" rtl="0" eaLnBrk="1" fontAlgn="auto" latinLnBrk="0" hangingPunct="1">
              <a:spcBef>
                <a:spcPts val="750"/>
              </a:spcBef>
              <a:spcAft>
                <a:spcPts val="0"/>
              </a:spcAft>
              <a:buClrTx/>
              <a:buSzTx/>
              <a:buNone/>
              <a:tabLst/>
              <a:defRPr/>
            </a:pPr>
            <a:r>
              <a:rPr lang="en-US" b="1" dirty="0">
                <a:solidFill>
                  <a:srgbClr val="C00000"/>
                </a:solidFill>
                <a:latin typeface="Aptos" panose="020B0004020202020204" pitchFamily="34" charset="0"/>
                <a:cs typeface="Aharoni" panose="02010803020104030203" pitchFamily="2" charset="-79"/>
              </a:rPr>
              <a:t>ROLLING ADMISSION: </a:t>
            </a:r>
            <a:r>
              <a:rPr lang="en-US" dirty="0">
                <a:latin typeface="Aptos" panose="020B0004020202020204" pitchFamily="34" charset="0"/>
                <a:cs typeface="Aharoni" panose="02010803020104030203" pitchFamily="2" charset="-79"/>
              </a:rPr>
              <a:t>accepts students as applications come in, and until they run out of spots, so apply early!​</a:t>
            </a:r>
          </a:p>
          <a:p>
            <a:endParaRPr lang="en-US" dirty="0">
              <a:latin typeface="Avenir Next LT Pro Light" panose="020B0304020202020204" pitchFamily="34" charset="0"/>
              <a:cs typeface="Aharoni" panose="02010803020104030203" pitchFamily="2" charset="-79"/>
            </a:endParaRPr>
          </a:p>
        </p:txBody>
      </p:sp>
      <p:pic>
        <p:nvPicPr>
          <p:cNvPr id="5" name="Picture 4" descr="A person in a hat and cape&#10;&#10;Description automatically generated">
            <a:extLst>
              <a:ext uri="{FF2B5EF4-FFF2-40B4-BE49-F238E27FC236}">
                <a16:creationId xmlns:a16="http://schemas.microsoft.com/office/drawing/2014/main" id="{E49ECB0A-15B9-550B-6BDB-7BE5D9595D74}"/>
              </a:ext>
            </a:extLst>
          </p:cNvPr>
          <p:cNvPicPr>
            <a:picLocks noChangeAspect="1"/>
          </p:cNvPicPr>
          <p:nvPr/>
        </p:nvPicPr>
        <p:blipFill>
          <a:blip r:embed="rId2"/>
          <a:stretch>
            <a:fillRect/>
          </a:stretch>
        </p:blipFill>
        <p:spPr>
          <a:xfrm>
            <a:off x="10271938" y="4891772"/>
            <a:ext cx="1260628" cy="1260628"/>
          </a:xfrm>
          <a:prstGeom prst="rect">
            <a:avLst/>
          </a:prstGeom>
        </p:spPr>
      </p:pic>
    </p:spTree>
    <p:extLst>
      <p:ext uri="{BB962C8B-B14F-4D97-AF65-F5344CB8AC3E}">
        <p14:creationId xmlns:p14="http://schemas.microsoft.com/office/powerpoint/2010/main" val="7762350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53E72A5-9D29-9878-6DCF-B16162B74D82}"/>
              </a:ext>
            </a:extLst>
          </p:cNvPr>
          <p:cNvSpPr txBox="1"/>
          <p:nvPr/>
        </p:nvSpPr>
        <p:spPr>
          <a:xfrm flipV="1">
            <a:off x="403413" y="6038880"/>
            <a:ext cx="7609619" cy="373618"/>
          </a:xfrm>
          <a:prstGeom prst="rect">
            <a:avLst/>
          </a:prstGeom>
          <a:solidFill>
            <a:schemeClr val="bg1"/>
          </a:solidFill>
        </p:spPr>
        <p:txBody>
          <a:bodyPr wrap="square" rtlCol="0">
            <a:spAutoFit/>
          </a:bodyPr>
          <a:lstStyle/>
          <a:p>
            <a:endParaRPr lang="en-US"/>
          </a:p>
        </p:txBody>
      </p:sp>
      <p:sp>
        <p:nvSpPr>
          <p:cNvPr id="2" name="Title 1">
            <a:extLst>
              <a:ext uri="{FF2B5EF4-FFF2-40B4-BE49-F238E27FC236}">
                <a16:creationId xmlns:a16="http://schemas.microsoft.com/office/drawing/2014/main" id="{9DBF8F91-13CB-99C8-0867-629BFCCE8B74}"/>
              </a:ext>
            </a:extLst>
          </p:cNvPr>
          <p:cNvSpPr>
            <a:spLocks noGrp="1"/>
          </p:cNvSpPr>
          <p:nvPr>
            <p:ph type="title"/>
          </p:nvPr>
        </p:nvSpPr>
        <p:spPr>
          <a:xfrm>
            <a:off x="213632" y="705600"/>
            <a:ext cx="10240010" cy="1377147"/>
          </a:xfrm>
        </p:spPr>
        <p:txBody>
          <a:bodyPr>
            <a:normAutofit/>
          </a:bodyPr>
          <a:lstStyle/>
          <a:p>
            <a:r>
              <a:rPr lang="en-US" sz="7200" dirty="0">
                <a:ln w="38100">
                  <a:solidFill>
                    <a:schemeClr val="accent1"/>
                  </a:solidFill>
                  <a:prstDash val="solid"/>
                </a:ln>
                <a:solidFill>
                  <a:schemeClr val="bg2">
                    <a:lumMod val="20000"/>
                    <a:lumOff val="80000"/>
                  </a:schemeClr>
                </a:solidFill>
                <a:latin typeface="Jumble" panose="02000503000000020004" pitchFamily="2" charset="0"/>
              </a:rPr>
              <a:t>THE TIMELINE</a:t>
            </a:r>
            <a:endParaRPr lang="en-US" sz="7200" dirty="0"/>
          </a:p>
        </p:txBody>
      </p:sp>
      <p:pic>
        <p:nvPicPr>
          <p:cNvPr id="5" name="Picture 4" descr="A person in a hat and cape&#10;&#10;Description automatically generated">
            <a:extLst>
              <a:ext uri="{FF2B5EF4-FFF2-40B4-BE49-F238E27FC236}">
                <a16:creationId xmlns:a16="http://schemas.microsoft.com/office/drawing/2014/main" id="{E49ECB0A-15B9-550B-6BDB-7BE5D9595D74}"/>
              </a:ext>
            </a:extLst>
          </p:cNvPr>
          <p:cNvPicPr>
            <a:picLocks noChangeAspect="1"/>
          </p:cNvPicPr>
          <p:nvPr/>
        </p:nvPicPr>
        <p:blipFill>
          <a:blip r:embed="rId2"/>
          <a:stretch>
            <a:fillRect/>
          </a:stretch>
        </p:blipFill>
        <p:spPr>
          <a:xfrm>
            <a:off x="10271938" y="4891772"/>
            <a:ext cx="1260628" cy="1260628"/>
          </a:xfrm>
          <a:prstGeom prst="rect">
            <a:avLst/>
          </a:prstGeom>
        </p:spPr>
      </p:pic>
      <p:grpSp>
        <p:nvGrpSpPr>
          <p:cNvPr id="30" name="Group 29">
            <a:extLst>
              <a:ext uri="{FF2B5EF4-FFF2-40B4-BE49-F238E27FC236}">
                <a16:creationId xmlns:a16="http://schemas.microsoft.com/office/drawing/2014/main" id="{C5872729-295F-BBD8-A145-5A76F27CCC5C}"/>
              </a:ext>
            </a:extLst>
          </p:cNvPr>
          <p:cNvGrpSpPr/>
          <p:nvPr/>
        </p:nvGrpSpPr>
        <p:grpSpPr>
          <a:xfrm>
            <a:off x="0" y="3698392"/>
            <a:ext cx="10697024" cy="1193380"/>
            <a:chOff x="458236" y="3553102"/>
            <a:chExt cx="9493632" cy="1193380"/>
          </a:xfrm>
        </p:grpSpPr>
        <p:cxnSp>
          <p:nvCxnSpPr>
            <p:cNvPr id="9" name="Straight Arrow Connector 8">
              <a:extLst>
                <a:ext uri="{FF2B5EF4-FFF2-40B4-BE49-F238E27FC236}">
                  <a16:creationId xmlns:a16="http://schemas.microsoft.com/office/drawing/2014/main" id="{0BF90971-46C5-2DF0-12C4-E03072C097BA}"/>
                </a:ext>
              </a:extLst>
            </p:cNvPr>
            <p:cNvCxnSpPr>
              <a:cxnSpLocks/>
            </p:cNvCxnSpPr>
            <p:nvPr/>
          </p:nvCxnSpPr>
          <p:spPr>
            <a:xfrm>
              <a:off x="554911" y="3808520"/>
              <a:ext cx="9396957" cy="0"/>
            </a:xfrm>
            <a:prstGeom prst="straightConnector1">
              <a:avLst/>
            </a:prstGeom>
            <a:ln w="76200">
              <a:solidFill>
                <a:schemeClr val="accent2"/>
              </a:solidFill>
              <a:headEnd type="triangle"/>
              <a:tailEnd type="triangle"/>
            </a:ln>
          </p:spPr>
          <p:style>
            <a:lnRef idx="3">
              <a:schemeClr val="accent6"/>
            </a:lnRef>
            <a:fillRef idx="0">
              <a:schemeClr val="accent6"/>
            </a:fillRef>
            <a:effectRef idx="2">
              <a:schemeClr val="accent6"/>
            </a:effectRef>
            <a:fontRef idx="minor">
              <a:schemeClr val="tx1"/>
            </a:fontRef>
          </p:style>
        </p:cxnSp>
        <p:cxnSp>
          <p:nvCxnSpPr>
            <p:cNvPr id="13" name="Straight Connector 12">
              <a:extLst>
                <a:ext uri="{FF2B5EF4-FFF2-40B4-BE49-F238E27FC236}">
                  <a16:creationId xmlns:a16="http://schemas.microsoft.com/office/drawing/2014/main" id="{2CCB07F8-6574-E1F8-4FDC-4C080783421D}"/>
                </a:ext>
              </a:extLst>
            </p:cNvPr>
            <p:cNvCxnSpPr>
              <a:cxnSpLocks/>
            </p:cNvCxnSpPr>
            <p:nvPr/>
          </p:nvCxnSpPr>
          <p:spPr>
            <a:xfrm>
              <a:off x="1127465" y="3560500"/>
              <a:ext cx="0" cy="49604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E4E656E1-BA23-A4D2-C7DE-E06185842DF6}"/>
                </a:ext>
              </a:extLst>
            </p:cNvPr>
            <p:cNvSpPr txBox="1"/>
            <p:nvPr/>
          </p:nvSpPr>
          <p:spPr>
            <a:xfrm>
              <a:off x="458236" y="4100151"/>
              <a:ext cx="9337349" cy="646331"/>
            </a:xfrm>
            <a:prstGeom prst="rect">
              <a:avLst/>
            </a:prstGeom>
            <a:noFill/>
          </p:spPr>
          <p:txBody>
            <a:bodyPr wrap="square" rtlCol="0">
              <a:spAutoFit/>
            </a:bodyPr>
            <a:lstStyle/>
            <a:p>
              <a:pPr algn="ctr"/>
              <a:r>
                <a:rPr lang="en-US" dirty="0">
                  <a:latin typeface="Aharoni" panose="02010803020104030203" pitchFamily="2" charset="-79"/>
                  <a:cs typeface="Aharoni" panose="02010803020104030203" pitchFamily="2" charset="-79"/>
                </a:rPr>
                <a:t>August	September  October   November December   January   February  March  April   May</a:t>
              </a:r>
            </a:p>
          </p:txBody>
        </p:sp>
        <p:cxnSp>
          <p:nvCxnSpPr>
            <p:cNvPr id="21" name="Straight Connector 20">
              <a:extLst>
                <a:ext uri="{FF2B5EF4-FFF2-40B4-BE49-F238E27FC236}">
                  <a16:creationId xmlns:a16="http://schemas.microsoft.com/office/drawing/2014/main" id="{3ABDA043-8256-1231-D8E6-5A7FC5D7F541}"/>
                </a:ext>
              </a:extLst>
            </p:cNvPr>
            <p:cNvCxnSpPr>
              <a:cxnSpLocks/>
            </p:cNvCxnSpPr>
            <p:nvPr/>
          </p:nvCxnSpPr>
          <p:spPr>
            <a:xfrm>
              <a:off x="2203142" y="3560500"/>
              <a:ext cx="0" cy="49604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CD7683E-D603-7A7E-C8C5-A3211976077F}"/>
                </a:ext>
              </a:extLst>
            </p:cNvPr>
            <p:cNvCxnSpPr>
              <a:cxnSpLocks/>
            </p:cNvCxnSpPr>
            <p:nvPr/>
          </p:nvCxnSpPr>
          <p:spPr>
            <a:xfrm>
              <a:off x="3072597" y="3553102"/>
              <a:ext cx="0" cy="49604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254C0E8-FDB1-6C6C-1CA8-F86E6F31609F}"/>
                </a:ext>
              </a:extLst>
            </p:cNvPr>
            <p:cNvCxnSpPr>
              <a:cxnSpLocks/>
            </p:cNvCxnSpPr>
            <p:nvPr/>
          </p:nvCxnSpPr>
          <p:spPr>
            <a:xfrm>
              <a:off x="4193042" y="3560500"/>
              <a:ext cx="0" cy="49604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7772317-AB46-5571-F643-37F174130EA8}"/>
                </a:ext>
              </a:extLst>
            </p:cNvPr>
            <p:cNvCxnSpPr>
              <a:cxnSpLocks/>
            </p:cNvCxnSpPr>
            <p:nvPr/>
          </p:nvCxnSpPr>
          <p:spPr>
            <a:xfrm>
              <a:off x="6165386" y="3560500"/>
              <a:ext cx="0" cy="49604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604516E4-C1C8-45B9-A219-02B57ADAB605}"/>
                </a:ext>
              </a:extLst>
            </p:cNvPr>
            <p:cNvCxnSpPr>
              <a:cxnSpLocks/>
            </p:cNvCxnSpPr>
            <p:nvPr/>
          </p:nvCxnSpPr>
          <p:spPr>
            <a:xfrm>
              <a:off x="6899430" y="3553102"/>
              <a:ext cx="0" cy="49604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81A70519-4B61-D4BA-DE91-84B410FB3861}"/>
                </a:ext>
              </a:extLst>
            </p:cNvPr>
            <p:cNvCxnSpPr>
              <a:cxnSpLocks/>
            </p:cNvCxnSpPr>
            <p:nvPr/>
          </p:nvCxnSpPr>
          <p:spPr>
            <a:xfrm>
              <a:off x="7875974" y="3560500"/>
              <a:ext cx="0" cy="49604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19A22DD0-8357-7A0F-BCAB-C4603D39BC30}"/>
                </a:ext>
              </a:extLst>
            </p:cNvPr>
            <p:cNvCxnSpPr>
              <a:cxnSpLocks/>
            </p:cNvCxnSpPr>
            <p:nvPr/>
          </p:nvCxnSpPr>
          <p:spPr>
            <a:xfrm>
              <a:off x="8603942" y="3560500"/>
              <a:ext cx="0" cy="49604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07BF4A8-B3FE-094A-37CF-9D39A3E30195}"/>
                </a:ext>
              </a:extLst>
            </p:cNvPr>
            <p:cNvCxnSpPr>
              <a:cxnSpLocks/>
            </p:cNvCxnSpPr>
            <p:nvPr/>
          </p:nvCxnSpPr>
          <p:spPr>
            <a:xfrm>
              <a:off x="9296401" y="3553102"/>
              <a:ext cx="0" cy="496040"/>
            </a:xfrm>
            <a:prstGeom prst="line">
              <a:avLst/>
            </a:prstGeom>
            <a:ln w="76200"/>
          </p:spPr>
          <p:style>
            <a:lnRef idx="1">
              <a:schemeClr val="accent1"/>
            </a:lnRef>
            <a:fillRef idx="0">
              <a:schemeClr val="accent1"/>
            </a:fillRef>
            <a:effectRef idx="0">
              <a:schemeClr val="accent1"/>
            </a:effectRef>
            <a:fontRef idx="minor">
              <a:schemeClr val="tx1"/>
            </a:fontRef>
          </p:style>
        </p:cxnSp>
      </p:grpSp>
      <p:sp>
        <p:nvSpPr>
          <p:cNvPr id="31" name="TextBox 30">
            <a:extLst>
              <a:ext uri="{FF2B5EF4-FFF2-40B4-BE49-F238E27FC236}">
                <a16:creationId xmlns:a16="http://schemas.microsoft.com/office/drawing/2014/main" id="{5FD89F36-8CE7-A728-A0CD-C398C7942A4E}"/>
              </a:ext>
            </a:extLst>
          </p:cNvPr>
          <p:cNvSpPr txBox="1"/>
          <p:nvPr/>
        </p:nvSpPr>
        <p:spPr>
          <a:xfrm>
            <a:off x="403413" y="2938725"/>
            <a:ext cx="4388604" cy="584775"/>
          </a:xfrm>
          <a:prstGeom prst="rect">
            <a:avLst/>
          </a:prstGeom>
          <a:noFill/>
        </p:spPr>
        <p:txBody>
          <a:bodyPr wrap="square" rtlCol="0">
            <a:spAutoFit/>
          </a:bodyPr>
          <a:lstStyle/>
          <a:p>
            <a:r>
              <a:rPr lang="en-US" sz="1600" dirty="0">
                <a:latin typeface="Abadi Extra Light" panose="020B0204020104020204" pitchFamily="34" charset="0"/>
              </a:rPr>
              <a:t>Early Action/Early Decision/Priority Applications Due</a:t>
            </a:r>
          </a:p>
          <a:p>
            <a:pPr algn="ctr"/>
            <a:r>
              <a:rPr lang="en-US" sz="1600" dirty="0">
                <a:latin typeface="Abadi Extra Light" panose="020B0204020104020204" pitchFamily="34" charset="0"/>
              </a:rPr>
              <a:t>SAT/ACT Testing </a:t>
            </a:r>
          </a:p>
        </p:txBody>
      </p:sp>
      <p:cxnSp>
        <p:nvCxnSpPr>
          <p:cNvPr id="32" name="Straight Connector 31">
            <a:extLst>
              <a:ext uri="{FF2B5EF4-FFF2-40B4-BE49-F238E27FC236}">
                <a16:creationId xmlns:a16="http://schemas.microsoft.com/office/drawing/2014/main" id="{4F8A7A82-0825-B19B-31EF-B06834F389A8}"/>
              </a:ext>
            </a:extLst>
          </p:cNvPr>
          <p:cNvCxnSpPr>
            <a:cxnSpLocks/>
          </p:cNvCxnSpPr>
          <p:nvPr/>
        </p:nvCxnSpPr>
        <p:spPr>
          <a:xfrm>
            <a:off x="5333617" y="3698392"/>
            <a:ext cx="0" cy="49604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20927302-3765-C5D6-DD36-DD8C61C3ADE6}"/>
              </a:ext>
            </a:extLst>
          </p:cNvPr>
          <p:cNvCxnSpPr/>
          <p:nvPr/>
        </p:nvCxnSpPr>
        <p:spPr>
          <a:xfrm>
            <a:off x="479394" y="3523500"/>
            <a:ext cx="4007570" cy="0"/>
          </a:xfrm>
          <a:prstGeom prst="straightConnector1">
            <a:avLst/>
          </a:prstGeom>
          <a:ln>
            <a:solidFill>
              <a:schemeClr val="accent5"/>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DF472560-5DD8-9E66-3018-72BF319F2348}"/>
              </a:ext>
            </a:extLst>
          </p:cNvPr>
          <p:cNvSpPr txBox="1"/>
          <p:nvPr/>
        </p:nvSpPr>
        <p:spPr>
          <a:xfrm>
            <a:off x="2262495" y="4568606"/>
            <a:ext cx="1324084" cy="1077218"/>
          </a:xfrm>
          <a:prstGeom prst="rect">
            <a:avLst/>
          </a:prstGeom>
          <a:noFill/>
        </p:spPr>
        <p:txBody>
          <a:bodyPr wrap="square" rtlCol="0">
            <a:spAutoFit/>
          </a:bodyPr>
          <a:lstStyle/>
          <a:p>
            <a:pPr algn="ctr"/>
            <a:r>
              <a:rPr lang="en-US" sz="1600" dirty="0">
                <a:latin typeface="Abadi Extra Light" panose="020B0204020104020204" pitchFamily="34" charset="0"/>
              </a:rPr>
              <a:t>FFAA (Bright Futures) Application Opens </a:t>
            </a:r>
          </a:p>
        </p:txBody>
      </p:sp>
      <p:sp>
        <p:nvSpPr>
          <p:cNvPr id="36" name="TextBox 35">
            <a:extLst>
              <a:ext uri="{FF2B5EF4-FFF2-40B4-BE49-F238E27FC236}">
                <a16:creationId xmlns:a16="http://schemas.microsoft.com/office/drawing/2014/main" id="{F1685BBA-0BDF-6929-5C14-6FFA4FDB924C}"/>
              </a:ext>
            </a:extLst>
          </p:cNvPr>
          <p:cNvSpPr txBox="1"/>
          <p:nvPr/>
        </p:nvSpPr>
        <p:spPr>
          <a:xfrm>
            <a:off x="2262495" y="5627635"/>
            <a:ext cx="1324084" cy="338554"/>
          </a:xfrm>
          <a:prstGeom prst="rect">
            <a:avLst/>
          </a:prstGeom>
          <a:noFill/>
        </p:spPr>
        <p:txBody>
          <a:bodyPr wrap="square" rtlCol="0">
            <a:spAutoFit/>
          </a:bodyPr>
          <a:lstStyle/>
          <a:p>
            <a:pPr algn="ctr"/>
            <a:r>
              <a:rPr lang="en-US" sz="1600" dirty="0">
                <a:latin typeface="Abadi Extra Light" panose="020B0204020104020204" pitchFamily="34" charset="0"/>
              </a:rPr>
              <a:t>FAFSA Opens</a:t>
            </a:r>
          </a:p>
        </p:txBody>
      </p:sp>
      <p:sp>
        <p:nvSpPr>
          <p:cNvPr id="37" name="TextBox 36">
            <a:extLst>
              <a:ext uri="{FF2B5EF4-FFF2-40B4-BE49-F238E27FC236}">
                <a16:creationId xmlns:a16="http://schemas.microsoft.com/office/drawing/2014/main" id="{6A1E3EBD-8C91-AB4A-6707-7FA2F2951F3B}"/>
              </a:ext>
            </a:extLst>
          </p:cNvPr>
          <p:cNvSpPr txBox="1"/>
          <p:nvPr/>
        </p:nvSpPr>
        <p:spPr>
          <a:xfrm>
            <a:off x="9328157" y="3322112"/>
            <a:ext cx="1260628" cy="338554"/>
          </a:xfrm>
          <a:prstGeom prst="rect">
            <a:avLst/>
          </a:prstGeom>
          <a:noFill/>
        </p:spPr>
        <p:txBody>
          <a:bodyPr wrap="square" rtlCol="0">
            <a:spAutoFit/>
          </a:bodyPr>
          <a:lstStyle/>
          <a:p>
            <a:pPr algn="ctr"/>
            <a:r>
              <a:rPr lang="en-US" sz="1600" dirty="0">
                <a:latin typeface="Abadi Extra Light" panose="020B0204020104020204" pitchFamily="34" charset="0"/>
              </a:rPr>
              <a:t>Decision Day</a:t>
            </a:r>
          </a:p>
        </p:txBody>
      </p:sp>
      <p:cxnSp>
        <p:nvCxnSpPr>
          <p:cNvPr id="38" name="Straight Arrow Connector 37">
            <a:extLst>
              <a:ext uri="{FF2B5EF4-FFF2-40B4-BE49-F238E27FC236}">
                <a16:creationId xmlns:a16="http://schemas.microsoft.com/office/drawing/2014/main" id="{5BCA8851-113D-AD68-54EB-563AEC4F95A9}"/>
              </a:ext>
            </a:extLst>
          </p:cNvPr>
          <p:cNvCxnSpPr>
            <a:cxnSpLocks/>
          </p:cNvCxnSpPr>
          <p:nvPr/>
        </p:nvCxnSpPr>
        <p:spPr>
          <a:xfrm>
            <a:off x="5113039" y="3531116"/>
            <a:ext cx="2899993" cy="0"/>
          </a:xfrm>
          <a:prstGeom prst="straightConnector1">
            <a:avLst/>
          </a:prstGeom>
          <a:ln>
            <a:solidFill>
              <a:schemeClr val="accent5"/>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BB77D62F-880C-9D00-DD0E-CBD1C52CC6B6}"/>
              </a:ext>
            </a:extLst>
          </p:cNvPr>
          <p:cNvCxnSpPr>
            <a:cxnSpLocks/>
          </p:cNvCxnSpPr>
          <p:nvPr/>
        </p:nvCxnSpPr>
        <p:spPr>
          <a:xfrm>
            <a:off x="5437521" y="3155389"/>
            <a:ext cx="3520048" cy="0"/>
          </a:xfrm>
          <a:prstGeom prst="straightConnector1">
            <a:avLst/>
          </a:prstGeom>
          <a:ln>
            <a:solidFill>
              <a:schemeClr val="accent5"/>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288BDF88-4D90-39D3-C537-9A258A53ED27}"/>
              </a:ext>
            </a:extLst>
          </p:cNvPr>
          <p:cNvSpPr txBox="1"/>
          <p:nvPr/>
        </p:nvSpPr>
        <p:spPr>
          <a:xfrm>
            <a:off x="5581132" y="2747177"/>
            <a:ext cx="3376435" cy="338554"/>
          </a:xfrm>
          <a:prstGeom prst="rect">
            <a:avLst/>
          </a:prstGeom>
          <a:noFill/>
        </p:spPr>
        <p:txBody>
          <a:bodyPr wrap="square" rtlCol="0">
            <a:spAutoFit/>
          </a:bodyPr>
          <a:lstStyle/>
          <a:p>
            <a:r>
              <a:rPr lang="en-US" sz="1600" dirty="0">
                <a:latin typeface="Abadi Extra Light" panose="020B0204020104020204" pitchFamily="34" charset="0"/>
              </a:rPr>
              <a:t>Admissions Decisions from Universities </a:t>
            </a:r>
          </a:p>
        </p:txBody>
      </p:sp>
      <p:sp>
        <p:nvSpPr>
          <p:cNvPr id="45" name="TextBox 44">
            <a:extLst>
              <a:ext uri="{FF2B5EF4-FFF2-40B4-BE49-F238E27FC236}">
                <a16:creationId xmlns:a16="http://schemas.microsoft.com/office/drawing/2014/main" id="{03238D56-117B-EF8E-EFEB-D576877ABDA5}"/>
              </a:ext>
            </a:extLst>
          </p:cNvPr>
          <p:cNvSpPr txBox="1"/>
          <p:nvPr/>
        </p:nvSpPr>
        <p:spPr>
          <a:xfrm>
            <a:off x="5113039" y="3202169"/>
            <a:ext cx="2988740" cy="338554"/>
          </a:xfrm>
          <a:prstGeom prst="rect">
            <a:avLst/>
          </a:prstGeom>
          <a:noFill/>
        </p:spPr>
        <p:txBody>
          <a:bodyPr wrap="square" rtlCol="0">
            <a:spAutoFit/>
          </a:bodyPr>
          <a:lstStyle/>
          <a:p>
            <a:r>
              <a:rPr lang="en-US" sz="1600" dirty="0">
                <a:latin typeface="Abadi Extra Light" panose="020B0204020104020204" pitchFamily="34" charset="0"/>
              </a:rPr>
              <a:t>Regular Decision Applications Due</a:t>
            </a:r>
          </a:p>
        </p:txBody>
      </p:sp>
      <p:sp>
        <p:nvSpPr>
          <p:cNvPr id="47" name="TextBox 46">
            <a:extLst>
              <a:ext uri="{FF2B5EF4-FFF2-40B4-BE49-F238E27FC236}">
                <a16:creationId xmlns:a16="http://schemas.microsoft.com/office/drawing/2014/main" id="{DEE49C54-7CA4-238E-D635-C8A739111627}"/>
              </a:ext>
            </a:extLst>
          </p:cNvPr>
          <p:cNvSpPr txBox="1"/>
          <p:nvPr/>
        </p:nvSpPr>
        <p:spPr>
          <a:xfrm>
            <a:off x="6863624" y="5031716"/>
            <a:ext cx="2988740" cy="338554"/>
          </a:xfrm>
          <a:prstGeom prst="rect">
            <a:avLst/>
          </a:prstGeom>
          <a:noFill/>
        </p:spPr>
        <p:txBody>
          <a:bodyPr wrap="square" rtlCol="0">
            <a:spAutoFit/>
          </a:bodyPr>
          <a:lstStyle/>
          <a:p>
            <a:r>
              <a:rPr lang="en-US" sz="1600" dirty="0">
                <a:latin typeface="Abadi Extra Light" panose="020B0204020104020204" pitchFamily="34" charset="0"/>
              </a:rPr>
              <a:t>Housing Applications</a:t>
            </a:r>
          </a:p>
        </p:txBody>
      </p:sp>
      <p:cxnSp>
        <p:nvCxnSpPr>
          <p:cNvPr id="48" name="Straight Arrow Connector 47">
            <a:extLst>
              <a:ext uri="{FF2B5EF4-FFF2-40B4-BE49-F238E27FC236}">
                <a16:creationId xmlns:a16="http://schemas.microsoft.com/office/drawing/2014/main" id="{03E719E7-1B3D-1807-DE40-A890B9035A6A}"/>
              </a:ext>
            </a:extLst>
          </p:cNvPr>
          <p:cNvCxnSpPr>
            <a:cxnSpLocks/>
          </p:cNvCxnSpPr>
          <p:nvPr/>
        </p:nvCxnSpPr>
        <p:spPr>
          <a:xfrm>
            <a:off x="7111053" y="5005003"/>
            <a:ext cx="2918892" cy="0"/>
          </a:xfrm>
          <a:prstGeom prst="straightConnector1">
            <a:avLst/>
          </a:prstGeom>
          <a:ln>
            <a:solidFill>
              <a:schemeClr val="accent5"/>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E2CCBCC5-F6E0-99D4-26DD-432FD5D2EEF6}"/>
              </a:ext>
            </a:extLst>
          </p:cNvPr>
          <p:cNvCxnSpPr>
            <a:cxnSpLocks/>
          </p:cNvCxnSpPr>
          <p:nvPr/>
        </p:nvCxnSpPr>
        <p:spPr>
          <a:xfrm>
            <a:off x="5788614" y="5388222"/>
            <a:ext cx="4017678" cy="0"/>
          </a:xfrm>
          <a:prstGeom prst="straightConnector1">
            <a:avLst/>
          </a:prstGeom>
          <a:ln>
            <a:solidFill>
              <a:schemeClr val="accent5"/>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98520FAD-AA95-23F2-82D9-6AEFFBB995E7}"/>
              </a:ext>
            </a:extLst>
          </p:cNvPr>
          <p:cNvSpPr txBox="1"/>
          <p:nvPr/>
        </p:nvSpPr>
        <p:spPr>
          <a:xfrm>
            <a:off x="7593665" y="4632139"/>
            <a:ext cx="2988740" cy="338554"/>
          </a:xfrm>
          <a:prstGeom prst="rect">
            <a:avLst/>
          </a:prstGeom>
          <a:noFill/>
        </p:spPr>
        <p:txBody>
          <a:bodyPr wrap="square" rtlCol="0">
            <a:spAutoFit/>
          </a:bodyPr>
          <a:lstStyle/>
          <a:p>
            <a:r>
              <a:rPr lang="en-US" sz="1600" dirty="0">
                <a:latin typeface="Abadi Extra Light" panose="020B0204020104020204" pitchFamily="34" charset="0"/>
              </a:rPr>
              <a:t>Financial Aid Packages</a:t>
            </a:r>
          </a:p>
        </p:txBody>
      </p:sp>
      <p:sp>
        <p:nvSpPr>
          <p:cNvPr id="6" name="TextBox 5">
            <a:extLst>
              <a:ext uri="{FF2B5EF4-FFF2-40B4-BE49-F238E27FC236}">
                <a16:creationId xmlns:a16="http://schemas.microsoft.com/office/drawing/2014/main" id="{F90F3BB3-ADBB-1193-3E5F-88CC5D7A54B7}"/>
              </a:ext>
            </a:extLst>
          </p:cNvPr>
          <p:cNvSpPr txBox="1"/>
          <p:nvPr/>
        </p:nvSpPr>
        <p:spPr>
          <a:xfrm>
            <a:off x="6004759" y="2343779"/>
            <a:ext cx="2901268" cy="338554"/>
          </a:xfrm>
          <a:prstGeom prst="rect">
            <a:avLst/>
          </a:prstGeom>
          <a:noFill/>
        </p:spPr>
        <p:txBody>
          <a:bodyPr wrap="square">
            <a:spAutoFit/>
          </a:bodyPr>
          <a:lstStyle/>
          <a:p>
            <a:pPr algn="ctr"/>
            <a:r>
              <a:rPr lang="en-US" sz="1600" dirty="0">
                <a:latin typeface="Abadi Extra Light" panose="020B0204020104020204" pitchFamily="34" charset="0"/>
              </a:rPr>
              <a:t>Private Scholarship Season</a:t>
            </a:r>
          </a:p>
        </p:txBody>
      </p:sp>
      <p:sp>
        <p:nvSpPr>
          <p:cNvPr id="7" name="TextBox 6">
            <a:extLst>
              <a:ext uri="{FF2B5EF4-FFF2-40B4-BE49-F238E27FC236}">
                <a16:creationId xmlns:a16="http://schemas.microsoft.com/office/drawing/2014/main" id="{CDCCE903-C943-57E5-F0F1-2BAC40149A67}"/>
              </a:ext>
            </a:extLst>
          </p:cNvPr>
          <p:cNvSpPr txBox="1"/>
          <p:nvPr/>
        </p:nvSpPr>
        <p:spPr>
          <a:xfrm>
            <a:off x="1585696" y="2563826"/>
            <a:ext cx="2901268" cy="338554"/>
          </a:xfrm>
          <a:prstGeom prst="rect">
            <a:avLst/>
          </a:prstGeom>
          <a:noFill/>
        </p:spPr>
        <p:txBody>
          <a:bodyPr wrap="square">
            <a:spAutoFit/>
          </a:bodyPr>
          <a:lstStyle/>
          <a:p>
            <a:pPr algn="ctr"/>
            <a:r>
              <a:rPr lang="en-US" sz="1600" dirty="0">
                <a:latin typeface="Abadi Extra Light" panose="020B0204020104020204" pitchFamily="34" charset="0"/>
              </a:rPr>
              <a:t>College Scholarship Deadlines</a:t>
            </a:r>
          </a:p>
        </p:txBody>
      </p:sp>
      <p:cxnSp>
        <p:nvCxnSpPr>
          <p:cNvPr id="8" name="Straight Arrow Connector 7">
            <a:extLst>
              <a:ext uri="{FF2B5EF4-FFF2-40B4-BE49-F238E27FC236}">
                <a16:creationId xmlns:a16="http://schemas.microsoft.com/office/drawing/2014/main" id="{C9FB2127-ED33-28C0-EA94-5FB29C6DA244}"/>
              </a:ext>
            </a:extLst>
          </p:cNvPr>
          <p:cNvCxnSpPr/>
          <p:nvPr/>
        </p:nvCxnSpPr>
        <p:spPr>
          <a:xfrm>
            <a:off x="920752" y="2938725"/>
            <a:ext cx="4007570" cy="0"/>
          </a:xfrm>
          <a:prstGeom prst="straightConnector1">
            <a:avLst/>
          </a:prstGeom>
          <a:ln>
            <a:solidFill>
              <a:schemeClr val="accent5"/>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A35C38EE-223D-23E5-D7EF-13C812D74810}"/>
              </a:ext>
            </a:extLst>
          </p:cNvPr>
          <p:cNvCxnSpPr/>
          <p:nvPr/>
        </p:nvCxnSpPr>
        <p:spPr>
          <a:xfrm>
            <a:off x="5451899" y="2719757"/>
            <a:ext cx="4007570" cy="0"/>
          </a:xfrm>
          <a:prstGeom prst="straightConnector1">
            <a:avLst/>
          </a:prstGeom>
          <a:ln>
            <a:solidFill>
              <a:schemeClr val="accent5"/>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07381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53E72A5-9D29-9878-6DCF-B16162B74D82}"/>
              </a:ext>
            </a:extLst>
          </p:cNvPr>
          <p:cNvSpPr txBox="1"/>
          <p:nvPr/>
        </p:nvSpPr>
        <p:spPr>
          <a:xfrm flipV="1">
            <a:off x="403413" y="6073944"/>
            <a:ext cx="7609619" cy="373618"/>
          </a:xfrm>
          <a:prstGeom prst="rect">
            <a:avLst/>
          </a:prstGeom>
          <a:solidFill>
            <a:schemeClr val="bg1"/>
          </a:solidFill>
        </p:spPr>
        <p:txBody>
          <a:bodyPr wrap="square" rtlCol="0">
            <a:spAutoFit/>
          </a:bodyPr>
          <a:lstStyle/>
          <a:p>
            <a:endParaRPr lang="en-US"/>
          </a:p>
        </p:txBody>
      </p:sp>
      <p:sp>
        <p:nvSpPr>
          <p:cNvPr id="2" name="Title 1">
            <a:extLst>
              <a:ext uri="{FF2B5EF4-FFF2-40B4-BE49-F238E27FC236}">
                <a16:creationId xmlns:a16="http://schemas.microsoft.com/office/drawing/2014/main" id="{9DBF8F91-13CB-99C8-0867-629BFCCE8B74}"/>
              </a:ext>
            </a:extLst>
          </p:cNvPr>
          <p:cNvSpPr>
            <a:spLocks noGrp="1"/>
          </p:cNvSpPr>
          <p:nvPr>
            <p:ph type="title"/>
          </p:nvPr>
        </p:nvSpPr>
        <p:spPr>
          <a:xfrm>
            <a:off x="213632" y="705600"/>
            <a:ext cx="10240010" cy="1377147"/>
          </a:xfrm>
        </p:spPr>
        <p:txBody>
          <a:bodyPr>
            <a:normAutofit/>
          </a:bodyPr>
          <a:lstStyle/>
          <a:p>
            <a:r>
              <a:rPr lang="en-US" sz="7200" dirty="0">
                <a:ln w="38100">
                  <a:solidFill>
                    <a:schemeClr val="accent1"/>
                  </a:solidFill>
                  <a:prstDash val="solid"/>
                </a:ln>
                <a:solidFill>
                  <a:schemeClr val="bg2">
                    <a:lumMod val="20000"/>
                    <a:lumOff val="80000"/>
                  </a:schemeClr>
                </a:solidFill>
                <a:latin typeface="Jumble" panose="02000503000000020004" pitchFamily="2" charset="0"/>
              </a:rPr>
              <a:t>WHERE </a:t>
            </a:r>
            <a:r>
              <a:rPr lang="en-US" sz="7200">
                <a:ln w="38100">
                  <a:solidFill>
                    <a:schemeClr val="accent1"/>
                  </a:solidFill>
                  <a:prstDash val="solid"/>
                </a:ln>
                <a:solidFill>
                  <a:schemeClr val="bg2">
                    <a:lumMod val="20000"/>
                    <a:lumOff val="80000"/>
                  </a:schemeClr>
                </a:solidFill>
                <a:latin typeface="Jumble" panose="02000503000000020004" pitchFamily="2" charset="0"/>
              </a:rPr>
              <a:t>TO </a:t>
            </a:r>
            <a:r>
              <a:rPr lang="en-US" sz="7200" dirty="0">
                <a:ln w="38100">
                  <a:solidFill>
                    <a:schemeClr val="accent1"/>
                  </a:solidFill>
                  <a:prstDash val="solid"/>
                </a:ln>
                <a:solidFill>
                  <a:schemeClr val="bg2">
                    <a:lumMod val="20000"/>
                    <a:lumOff val="80000"/>
                  </a:schemeClr>
                </a:solidFill>
                <a:latin typeface="Jumble" panose="02000503000000020004" pitchFamily="2" charset="0"/>
              </a:rPr>
              <a:t>START</a:t>
            </a:r>
            <a:endParaRPr lang="en-US" sz="7200" dirty="0"/>
          </a:p>
        </p:txBody>
      </p:sp>
      <p:sp>
        <p:nvSpPr>
          <p:cNvPr id="3" name="Content Placeholder 2">
            <a:extLst>
              <a:ext uri="{FF2B5EF4-FFF2-40B4-BE49-F238E27FC236}">
                <a16:creationId xmlns:a16="http://schemas.microsoft.com/office/drawing/2014/main" id="{6E9D47E9-76D4-B087-F463-37466FAB16DF}"/>
              </a:ext>
            </a:extLst>
          </p:cNvPr>
          <p:cNvSpPr>
            <a:spLocks noGrp="1"/>
          </p:cNvSpPr>
          <p:nvPr>
            <p:ph idx="1"/>
          </p:nvPr>
        </p:nvSpPr>
        <p:spPr>
          <a:xfrm>
            <a:off x="590422" y="2036089"/>
            <a:ext cx="9216086" cy="4411473"/>
          </a:xfrm>
        </p:spPr>
        <p:txBody>
          <a:bodyPr>
            <a:normAutofit lnSpcReduction="10000"/>
          </a:bodyPr>
          <a:lstStyle/>
          <a:p>
            <a:pPr marL="457200" marR="0" lvl="0" indent="-457200" defTabSz="685800" rtl="0" eaLnBrk="1" fontAlgn="auto" latinLnBrk="0" hangingPunct="1">
              <a:spcBef>
                <a:spcPts val="750"/>
              </a:spcBef>
              <a:spcAft>
                <a:spcPts val="0"/>
              </a:spcAft>
              <a:buClrTx/>
              <a:buSzTx/>
              <a:buFont typeface="+mj-lt"/>
              <a:buAutoNum type="arabicPeriod"/>
              <a:tabLst/>
              <a:defRPr/>
            </a:pPr>
            <a:r>
              <a:rPr lang="en-US" dirty="0">
                <a:latin typeface="Aptos" panose="020B0004020202020204" pitchFamily="34" charset="0"/>
                <a:cs typeface="Aharoni" panose="02010803020104030203" pitchFamily="2" charset="-79"/>
              </a:rPr>
              <a:t>Sign up for the SAT/ACT if you still need to do so.</a:t>
            </a:r>
          </a:p>
          <a:p>
            <a:pPr marL="457200" marR="0" lvl="0" indent="-457200" defTabSz="685800" rtl="0" eaLnBrk="1" fontAlgn="auto" latinLnBrk="0" hangingPunct="1">
              <a:spcBef>
                <a:spcPts val="750"/>
              </a:spcBef>
              <a:spcAft>
                <a:spcPts val="0"/>
              </a:spcAft>
              <a:buClrTx/>
              <a:buSzTx/>
              <a:buFont typeface="+mj-lt"/>
              <a:buAutoNum type="arabicPeriod"/>
              <a:tabLst/>
              <a:defRPr/>
            </a:pPr>
            <a:r>
              <a:rPr lang="en-US" dirty="0">
                <a:latin typeface="Aptos" panose="020B0004020202020204" pitchFamily="34" charset="0"/>
                <a:cs typeface="Aharoni" panose="02010803020104030203" pitchFamily="2" charset="-79"/>
              </a:rPr>
              <a:t>Finish researching colleges and make your list/excel spreadsheet. Organize it by deadline!</a:t>
            </a:r>
          </a:p>
          <a:p>
            <a:pPr marL="457200" marR="0" lvl="0" indent="-457200" defTabSz="685800" rtl="0" eaLnBrk="1" fontAlgn="auto" latinLnBrk="0" hangingPunct="1">
              <a:spcBef>
                <a:spcPts val="750"/>
              </a:spcBef>
              <a:spcAft>
                <a:spcPts val="0"/>
              </a:spcAft>
              <a:buClrTx/>
              <a:buSzTx/>
              <a:buFont typeface="+mj-lt"/>
              <a:buAutoNum type="arabicPeriod"/>
              <a:tabLst/>
              <a:defRPr/>
            </a:pPr>
            <a:r>
              <a:rPr lang="en-US" dirty="0">
                <a:latin typeface="Aptos" panose="020B0004020202020204" pitchFamily="34" charset="0"/>
                <a:cs typeface="Aharoni" panose="02010803020104030203" pitchFamily="2" charset="-79"/>
              </a:rPr>
              <a:t>Mark those schools as applying on </a:t>
            </a:r>
            <a:r>
              <a:rPr lang="en-US" dirty="0" err="1">
                <a:latin typeface="Aptos" panose="020B0004020202020204" pitchFamily="34" charset="0"/>
                <a:cs typeface="Aharoni" panose="02010803020104030203" pitchFamily="2" charset="-79"/>
              </a:rPr>
              <a:t>Scoir</a:t>
            </a:r>
            <a:r>
              <a:rPr lang="en-US" dirty="0">
                <a:latin typeface="Aptos" panose="020B0004020202020204" pitchFamily="34" charset="0"/>
                <a:cs typeface="Aharoni" panose="02010803020104030203" pitchFamily="2" charset="-79"/>
              </a:rPr>
              <a:t>. </a:t>
            </a:r>
          </a:p>
          <a:p>
            <a:pPr marL="457200" marR="0" lvl="0" indent="-457200" defTabSz="685800" rtl="0" eaLnBrk="1" fontAlgn="auto" latinLnBrk="0" hangingPunct="1">
              <a:spcBef>
                <a:spcPts val="750"/>
              </a:spcBef>
              <a:spcAft>
                <a:spcPts val="0"/>
              </a:spcAft>
              <a:buClrTx/>
              <a:buSzTx/>
              <a:buFont typeface="+mj-lt"/>
              <a:buAutoNum type="arabicPeriod"/>
              <a:tabLst/>
              <a:defRPr/>
            </a:pPr>
            <a:r>
              <a:rPr lang="en-US" dirty="0">
                <a:latin typeface="Aptos" panose="020B0004020202020204" pitchFamily="34" charset="0"/>
                <a:cs typeface="Aharoni" panose="02010803020104030203" pitchFamily="2" charset="-79"/>
              </a:rPr>
              <a:t>Involve family and look at the cost of attendance to these schools. </a:t>
            </a:r>
          </a:p>
          <a:p>
            <a:pPr marL="457200" marR="0" lvl="0" indent="-457200" defTabSz="685800" rtl="0" eaLnBrk="1" fontAlgn="auto" latinLnBrk="0" hangingPunct="1">
              <a:spcBef>
                <a:spcPts val="750"/>
              </a:spcBef>
              <a:spcAft>
                <a:spcPts val="0"/>
              </a:spcAft>
              <a:buClrTx/>
              <a:buSzTx/>
              <a:buFont typeface="+mj-lt"/>
              <a:buAutoNum type="arabicPeriod"/>
              <a:tabLst/>
              <a:defRPr/>
            </a:pPr>
            <a:r>
              <a:rPr lang="en-US" dirty="0">
                <a:latin typeface="Aptos" panose="020B0004020202020204" pitchFamily="34" charset="0"/>
                <a:cs typeface="Aharoni" panose="02010803020104030203" pitchFamily="2" charset="-79"/>
              </a:rPr>
              <a:t>Go to the Undergraduate Admissions websites of each of your colleges. Create an account on their application site or Common App. </a:t>
            </a:r>
          </a:p>
          <a:p>
            <a:pPr marL="0" marR="0" lvl="0" indent="0" algn="ctr" defTabSz="685800" rtl="0" eaLnBrk="1" fontAlgn="auto" latinLnBrk="0" hangingPunct="1">
              <a:spcBef>
                <a:spcPts val="750"/>
              </a:spcBef>
              <a:spcAft>
                <a:spcPts val="0"/>
              </a:spcAft>
              <a:buClrTx/>
              <a:buSzTx/>
              <a:buNone/>
              <a:tabLst/>
              <a:defRPr/>
            </a:pPr>
            <a:r>
              <a:rPr lang="en-US" b="1" dirty="0">
                <a:latin typeface="Aptos" panose="020B0004020202020204" pitchFamily="34" charset="0"/>
                <a:cs typeface="Aharoni" panose="02010803020104030203" pitchFamily="2" charset="-79"/>
              </a:rPr>
              <a:t>SAVE THE USERNAMES AND PASSWORDS IN A SAFE PLACE</a:t>
            </a:r>
            <a:r>
              <a:rPr lang="en-US" sz="3600" b="1" dirty="0">
                <a:latin typeface="Aptos" panose="020B0004020202020204" pitchFamily="34" charset="0"/>
                <a:cs typeface="Aharoni" panose="02010803020104030203" pitchFamily="2" charset="-79"/>
              </a:rPr>
              <a:t>!</a:t>
            </a:r>
          </a:p>
          <a:p>
            <a:endParaRPr lang="en-US" dirty="0">
              <a:latin typeface="Avenir Next LT Pro Light" panose="020B0304020202020204" pitchFamily="34" charset="0"/>
              <a:cs typeface="Aharoni" panose="02010803020104030203" pitchFamily="2" charset="-79"/>
            </a:endParaRPr>
          </a:p>
        </p:txBody>
      </p:sp>
      <p:pic>
        <p:nvPicPr>
          <p:cNvPr id="5" name="Picture 4" descr="A person in a hat and cape&#10;&#10;Description automatically generated">
            <a:extLst>
              <a:ext uri="{FF2B5EF4-FFF2-40B4-BE49-F238E27FC236}">
                <a16:creationId xmlns:a16="http://schemas.microsoft.com/office/drawing/2014/main" id="{E49ECB0A-15B9-550B-6BDB-7BE5D9595D74}"/>
              </a:ext>
            </a:extLst>
          </p:cNvPr>
          <p:cNvPicPr>
            <a:picLocks noChangeAspect="1"/>
          </p:cNvPicPr>
          <p:nvPr/>
        </p:nvPicPr>
        <p:blipFill>
          <a:blip r:embed="rId2"/>
          <a:stretch>
            <a:fillRect/>
          </a:stretch>
        </p:blipFill>
        <p:spPr>
          <a:xfrm>
            <a:off x="10271938" y="4891772"/>
            <a:ext cx="1260628" cy="1260628"/>
          </a:xfrm>
          <a:prstGeom prst="rect">
            <a:avLst/>
          </a:prstGeom>
        </p:spPr>
      </p:pic>
    </p:spTree>
    <p:extLst>
      <p:ext uri="{BB962C8B-B14F-4D97-AF65-F5344CB8AC3E}">
        <p14:creationId xmlns:p14="http://schemas.microsoft.com/office/powerpoint/2010/main" val="15131867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53E72A5-9D29-9878-6DCF-B16162B74D82}"/>
              </a:ext>
            </a:extLst>
          </p:cNvPr>
          <p:cNvSpPr txBox="1"/>
          <p:nvPr/>
        </p:nvSpPr>
        <p:spPr>
          <a:xfrm flipV="1">
            <a:off x="403413" y="6073944"/>
            <a:ext cx="7609619" cy="373618"/>
          </a:xfrm>
          <a:prstGeom prst="rect">
            <a:avLst/>
          </a:prstGeom>
          <a:solidFill>
            <a:schemeClr val="bg1"/>
          </a:solidFill>
        </p:spPr>
        <p:txBody>
          <a:bodyPr wrap="square" rtlCol="0">
            <a:spAutoFit/>
          </a:bodyPr>
          <a:lstStyle/>
          <a:p>
            <a:endParaRPr lang="en-US"/>
          </a:p>
        </p:txBody>
      </p:sp>
      <p:sp>
        <p:nvSpPr>
          <p:cNvPr id="2" name="Title 1">
            <a:extLst>
              <a:ext uri="{FF2B5EF4-FFF2-40B4-BE49-F238E27FC236}">
                <a16:creationId xmlns:a16="http://schemas.microsoft.com/office/drawing/2014/main" id="{9DBF8F91-13CB-99C8-0867-629BFCCE8B74}"/>
              </a:ext>
            </a:extLst>
          </p:cNvPr>
          <p:cNvSpPr>
            <a:spLocks noGrp="1"/>
          </p:cNvSpPr>
          <p:nvPr>
            <p:ph type="title"/>
          </p:nvPr>
        </p:nvSpPr>
        <p:spPr>
          <a:xfrm>
            <a:off x="213632" y="705600"/>
            <a:ext cx="10240010" cy="1377147"/>
          </a:xfrm>
        </p:spPr>
        <p:txBody>
          <a:bodyPr>
            <a:normAutofit/>
          </a:bodyPr>
          <a:lstStyle/>
          <a:p>
            <a:r>
              <a:rPr lang="en-US" sz="7200">
                <a:ln w="38100">
                  <a:solidFill>
                    <a:schemeClr val="accent1"/>
                  </a:solidFill>
                  <a:prstDash val="solid"/>
                </a:ln>
                <a:solidFill>
                  <a:schemeClr val="bg2">
                    <a:lumMod val="20000"/>
                    <a:lumOff val="80000"/>
                  </a:schemeClr>
                </a:solidFill>
                <a:latin typeface="Jumble" panose="02000503000000020004" pitchFamily="2" charset="0"/>
              </a:rPr>
              <a:t>WHERE TO APPLY</a:t>
            </a:r>
            <a:endParaRPr lang="en-US" sz="7200"/>
          </a:p>
        </p:txBody>
      </p:sp>
      <p:sp>
        <p:nvSpPr>
          <p:cNvPr id="3" name="Content Placeholder 2">
            <a:extLst>
              <a:ext uri="{FF2B5EF4-FFF2-40B4-BE49-F238E27FC236}">
                <a16:creationId xmlns:a16="http://schemas.microsoft.com/office/drawing/2014/main" id="{6E9D47E9-76D4-B087-F463-37466FAB16DF}"/>
              </a:ext>
            </a:extLst>
          </p:cNvPr>
          <p:cNvSpPr>
            <a:spLocks noGrp="1"/>
          </p:cNvSpPr>
          <p:nvPr>
            <p:ph idx="1"/>
          </p:nvPr>
        </p:nvSpPr>
        <p:spPr>
          <a:xfrm>
            <a:off x="403413" y="2145757"/>
            <a:ext cx="5361804" cy="4411473"/>
          </a:xfrm>
          <a:prstGeom prst="roundRect">
            <a:avLst/>
          </a:prstGeom>
          <a:solidFill>
            <a:schemeClr val="bg2">
              <a:lumMod val="40000"/>
              <a:lumOff val="60000"/>
            </a:schemeClr>
          </a:solidFill>
        </p:spPr>
        <p:txBody>
          <a:bodyPr>
            <a:normAutofit fontScale="92500"/>
          </a:bodyPr>
          <a:lstStyle/>
          <a:p>
            <a:pPr defTabSz="685800">
              <a:spcBef>
                <a:spcPts val="750"/>
              </a:spcBef>
              <a:defRPr/>
            </a:pPr>
            <a:r>
              <a:rPr lang="en-US" b="1" dirty="0">
                <a:latin typeface="Aptos" panose="020B0004020202020204" pitchFamily="34" charset="0"/>
                <a:cs typeface="Aharoni" panose="02010803020104030203" pitchFamily="2" charset="-79"/>
              </a:rPr>
              <a:t>INSTITUTIONAL APPLICATION: </a:t>
            </a:r>
            <a:r>
              <a:rPr lang="en-US" dirty="0">
                <a:latin typeface="Aptos" panose="020B0004020202020204" pitchFamily="34" charset="0"/>
                <a:cs typeface="Aharoni" panose="02010803020104030203" pitchFamily="2" charset="-79"/>
              </a:rPr>
              <a:t>college admissions application provided by the specific school (or group of schools) that you are applying to. You can find this on the school’s admissions website.</a:t>
            </a:r>
          </a:p>
          <a:p>
            <a:pPr defTabSz="685800">
              <a:spcBef>
                <a:spcPts val="750"/>
              </a:spcBef>
              <a:defRPr/>
            </a:pPr>
            <a:r>
              <a:rPr lang="en-US" b="1" dirty="0">
                <a:latin typeface="Aptos" panose="020B0004020202020204" pitchFamily="34" charset="0"/>
                <a:cs typeface="Aharoni" panose="02010803020104030203" pitchFamily="2" charset="-79"/>
              </a:rPr>
              <a:t>COMMON APPLICATION: </a:t>
            </a:r>
            <a:r>
              <a:rPr lang="en-US" dirty="0">
                <a:latin typeface="Aptos" panose="020B0004020202020204" pitchFamily="34" charset="0"/>
                <a:cs typeface="Aharoni" panose="02010803020104030203" pitchFamily="2" charset="-79"/>
              </a:rPr>
              <a:t>one of the most popular college admission applications. Appy to multiple schools using one application. ​</a:t>
            </a:r>
          </a:p>
          <a:p>
            <a:pPr lvl="1" defTabSz="685800">
              <a:spcBef>
                <a:spcPts val="750"/>
              </a:spcBef>
              <a:defRPr/>
            </a:pPr>
            <a:r>
              <a:rPr lang="en-US" dirty="0">
                <a:latin typeface="Aptos" panose="020B0004020202020204" pitchFamily="34" charset="0"/>
                <a:cs typeface="Aharoni" panose="02010803020104030203" pitchFamily="2" charset="-79"/>
              </a:rPr>
              <a:t>Create an account at </a:t>
            </a:r>
            <a:r>
              <a:rPr lang="en-US" dirty="0" err="1">
                <a:latin typeface="Aptos" panose="020B0004020202020204" pitchFamily="34" charset="0"/>
                <a:cs typeface="Aharoni" panose="02010803020104030203" pitchFamily="2" charset="-79"/>
              </a:rPr>
              <a:t>commonapp.org</a:t>
            </a:r>
            <a:endParaRPr lang="en-US" dirty="0">
              <a:latin typeface="Aptos" panose="020B0004020202020204" pitchFamily="34" charset="0"/>
              <a:cs typeface="Aharoni" panose="02010803020104030203" pitchFamily="2" charset="-79"/>
            </a:endParaRPr>
          </a:p>
        </p:txBody>
      </p:sp>
      <p:pic>
        <p:nvPicPr>
          <p:cNvPr id="5" name="Picture 4" descr="A person in a hat and cape&#10;&#10;Description automatically generated">
            <a:extLst>
              <a:ext uri="{FF2B5EF4-FFF2-40B4-BE49-F238E27FC236}">
                <a16:creationId xmlns:a16="http://schemas.microsoft.com/office/drawing/2014/main" id="{E49ECB0A-15B9-550B-6BDB-7BE5D9595D74}"/>
              </a:ext>
            </a:extLst>
          </p:cNvPr>
          <p:cNvPicPr>
            <a:picLocks noChangeAspect="1"/>
          </p:cNvPicPr>
          <p:nvPr/>
        </p:nvPicPr>
        <p:blipFill>
          <a:blip r:embed="rId2"/>
          <a:stretch>
            <a:fillRect/>
          </a:stretch>
        </p:blipFill>
        <p:spPr>
          <a:xfrm>
            <a:off x="10271938" y="4891772"/>
            <a:ext cx="1260628" cy="1260628"/>
          </a:xfrm>
          <a:prstGeom prst="rect">
            <a:avLst/>
          </a:prstGeom>
        </p:spPr>
      </p:pic>
      <p:pic>
        <p:nvPicPr>
          <p:cNvPr id="1026" name="Picture 2">
            <a:extLst>
              <a:ext uri="{FF2B5EF4-FFF2-40B4-BE49-F238E27FC236}">
                <a16:creationId xmlns:a16="http://schemas.microsoft.com/office/drawing/2014/main" id="{EFD776C8-D049-8962-2D1F-66405AD0C0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2082747"/>
            <a:ext cx="3733298" cy="4537494"/>
          </a:xfrm>
          <a:prstGeom prst="rect">
            <a:avLst/>
          </a:prstGeom>
          <a:noFill/>
          <a:extLst>
            <a:ext uri="{909E8E84-426E-40DD-AFC4-6F175D3DCCD1}">
              <a14:hiddenFill xmlns:a14="http://schemas.microsoft.com/office/drawing/2010/main">
                <a:solidFill>
                  <a:srgbClr val="FFFFFF"/>
                </a:solidFill>
              </a14:hiddenFill>
            </a:ext>
          </a:extLst>
        </p:spPr>
      </p:pic>
      <p:sp>
        <p:nvSpPr>
          <p:cNvPr id="6" name="Donut 8">
            <a:extLst>
              <a:ext uri="{FF2B5EF4-FFF2-40B4-BE49-F238E27FC236}">
                <a16:creationId xmlns:a16="http://schemas.microsoft.com/office/drawing/2014/main" id="{54DA6725-27A8-062E-2859-B4FFF15E57D2}"/>
              </a:ext>
            </a:extLst>
          </p:cNvPr>
          <p:cNvSpPr/>
          <p:nvPr/>
        </p:nvSpPr>
        <p:spPr>
          <a:xfrm>
            <a:off x="7011080" y="4522220"/>
            <a:ext cx="1529071" cy="369552"/>
          </a:xfrm>
          <a:prstGeom prst="donut">
            <a:avLst>
              <a:gd name="adj" fmla="val 11619"/>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8122134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53E72A5-9D29-9878-6DCF-B16162B74D82}"/>
              </a:ext>
            </a:extLst>
          </p:cNvPr>
          <p:cNvSpPr txBox="1"/>
          <p:nvPr/>
        </p:nvSpPr>
        <p:spPr>
          <a:xfrm flipV="1">
            <a:off x="403413" y="6073944"/>
            <a:ext cx="7609619" cy="373618"/>
          </a:xfrm>
          <a:prstGeom prst="rect">
            <a:avLst/>
          </a:prstGeom>
          <a:solidFill>
            <a:schemeClr val="bg1"/>
          </a:solidFill>
        </p:spPr>
        <p:txBody>
          <a:bodyPr wrap="square" rtlCol="0">
            <a:spAutoFit/>
          </a:bodyPr>
          <a:lstStyle/>
          <a:p>
            <a:endParaRPr lang="en-US"/>
          </a:p>
        </p:txBody>
      </p:sp>
      <p:sp>
        <p:nvSpPr>
          <p:cNvPr id="2" name="Title 1">
            <a:extLst>
              <a:ext uri="{FF2B5EF4-FFF2-40B4-BE49-F238E27FC236}">
                <a16:creationId xmlns:a16="http://schemas.microsoft.com/office/drawing/2014/main" id="{9DBF8F91-13CB-99C8-0867-629BFCCE8B74}"/>
              </a:ext>
            </a:extLst>
          </p:cNvPr>
          <p:cNvSpPr>
            <a:spLocks noGrp="1"/>
          </p:cNvSpPr>
          <p:nvPr>
            <p:ph type="title"/>
          </p:nvPr>
        </p:nvSpPr>
        <p:spPr>
          <a:xfrm>
            <a:off x="274825" y="205767"/>
            <a:ext cx="9327183" cy="2485162"/>
          </a:xfrm>
        </p:spPr>
        <p:txBody>
          <a:bodyPr>
            <a:normAutofit/>
          </a:bodyPr>
          <a:lstStyle/>
          <a:p>
            <a:r>
              <a:rPr lang="en-US" sz="6000" dirty="0">
                <a:ln w="38100">
                  <a:solidFill>
                    <a:schemeClr val="accent1"/>
                  </a:solidFill>
                  <a:prstDash val="solid"/>
                </a:ln>
                <a:solidFill>
                  <a:schemeClr val="bg2">
                    <a:lumMod val="20000"/>
                    <a:lumOff val="80000"/>
                  </a:schemeClr>
                </a:solidFill>
                <a:latin typeface="Jumble" panose="02000503000000020004" pitchFamily="2" charset="0"/>
              </a:rPr>
              <a:t>MEET YOUR DEADLINES!</a:t>
            </a:r>
            <a:endParaRPr lang="en-US" sz="6000" dirty="0"/>
          </a:p>
        </p:txBody>
      </p:sp>
      <p:sp>
        <p:nvSpPr>
          <p:cNvPr id="3" name="Content Placeholder 2">
            <a:extLst>
              <a:ext uri="{FF2B5EF4-FFF2-40B4-BE49-F238E27FC236}">
                <a16:creationId xmlns:a16="http://schemas.microsoft.com/office/drawing/2014/main" id="{6E9D47E9-76D4-B087-F463-37466FAB16DF}"/>
              </a:ext>
            </a:extLst>
          </p:cNvPr>
          <p:cNvSpPr>
            <a:spLocks noGrp="1"/>
          </p:cNvSpPr>
          <p:nvPr>
            <p:ph idx="1"/>
          </p:nvPr>
        </p:nvSpPr>
        <p:spPr>
          <a:xfrm>
            <a:off x="1195952" y="1456704"/>
            <a:ext cx="7701160" cy="4695696"/>
          </a:xfrm>
          <a:prstGeom prst="roundRect">
            <a:avLst/>
          </a:prstGeom>
          <a:solidFill>
            <a:schemeClr val="bg2">
              <a:lumMod val="40000"/>
              <a:lumOff val="60000"/>
            </a:schemeClr>
          </a:solidFill>
        </p:spPr>
        <p:txBody>
          <a:bodyPr>
            <a:normAutofit fontScale="92500" lnSpcReduction="10000"/>
          </a:bodyPr>
          <a:lstStyle/>
          <a:p>
            <a:pPr marL="0" marR="0" lvl="0" indent="0" defTabSz="685800" rtl="0" eaLnBrk="1" fontAlgn="auto" latinLnBrk="0" hangingPunct="1">
              <a:spcBef>
                <a:spcPts val="750"/>
              </a:spcBef>
              <a:spcAft>
                <a:spcPts val="0"/>
              </a:spcAft>
              <a:buClrTx/>
              <a:buSzTx/>
              <a:buNone/>
              <a:tabLst/>
              <a:defRPr/>
            </a:pPr>
            <a:r>
              <a:rPr kumimoji="0" lang="en-US" sz="1600" b="1" i="0" strike="noStrike" kern="1200" cap="none" spc="0" normalizeH="0" baseline="0" noProof="0" dirty="0">
                <a:ln>
                  <a:noFill/>
                </a:ln>
                <a:effectLst/>
                <a:uLnTx/>
                <a:uFillTx/>
                <a:latin typeface="Aptos" panose="020B0004020202020204" pitchFamily="34" charset="0"/>
                <a:cs typeface="Aharoni" panose="02010803020104030203" pitchFamily="2" charset="-79"/>
              </a:rPr>
              <a:t>EARLY DECISION:</a:t>
            </a:r>
            <a:endParaRPr kumimoji="0" lang="en-US" sz="1600" b="0" i="0" u="none" strike="noStrike" kern="1200" cap="none" spc="0" normalizeH="0" baseline="0" noProof="0" dirty="0">
              <a:ln>
                <a:noFill/>
              </a:ln>
              <a:effectLst/>
              <a:uLnTx/>
              <a:uFillTx/>
              <a:latin typeface="Aptos" panose="020B0004020202020204" pitchFamily="34" charset="0"/>
            </a:endParaRPr>
          </a:p>
          <a:p>
            <a:pPr marL="285750" marR="0" lvl="0" indent="-285750" defTabSz="685800" rtl="0" eaLnBrk="1" fontAlgn="auto" latinLnBrk="0" hangingPunct="1">
              <a:spcBef>
                <a:spcPts val="75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effectLst/>
                <a:uLnTx/>
                <a:uFillTx/>
                <a:latin typeface="Aptos" panose="020B0004020202020204" pitchFamily="34" charset="0"/>
              </a:rPr>
              <a:t>UM’s Early Decision Deadline: </a:t>
            </a:r>
            <a:r>
              <a:rPr kumimoji="0" lang="en-US" sz="1600" b="1" i="0" u="none" strike="noStrike" kern="1200" cap="none" spc="0" normalizeH="0" baseline="0" noProof="0" dirty="0">
                <a:ln>
                  <a:noFill/>
                </a:ln>
                <a:effectLst/>
                <a:highlight>
                  <a:srgbClr val="FFFF00"/>
                </a:highlight>
                <a:uLnTx/>
                <a:uFillTx/>
                <a:latin typeface="Aptos" panose="020B0004020202020204" pitchFamily="34" charset="0"/>
              </a:rPr>
              <a:t>November 1</a:t>
            </a:r>
            <a:r>
              <a:rPr kumimoji="0" lang="en-US" sz="1600" b="1" i="0" u="none" strike="noStrike" kern="1200" cap="none" spc="0" normalizeH="0" baseline="30000" noProof="0" dirty="0">
                <a:ln>
                  <a:noFill/>
                </a:ln>
                <a:effectLst/>
                <a:highlight>
                  <a:srgbClr val="FFFF00"/>
                </a:highlight>
                <a:uLnTx/>
                <a:uFillTx/>
                <a:latin typeface="Aptos" panose="020B0004020202020204" pitchFamily="34" charset="0"/>
              </a:rPr>
              <a:t>st</a:t>
            </a:r>
            <a:endParaRPr kumimoji="0" lang="en-US" sz="1600" b="1" i="0" u="none" strike="noStrike" kern="1200" cap="none" spc="0" normalizeH="0" baseline="0" noProof="0" dirty="0">
              <a:ln>
                <a:noFill/>
              </a:ln>
              <a:effectLst/>
              <a:highlight>
                <a:srgbClr val="FFFF00"/>
              </a:highlight>
              <a:uLnTx/>
              <a:uFillTx/>
              <a:latin typeface="Aptos" panose="020B0004020202020204" pitchFamily="34" charset="0"/>
            </a:endParaRPr>
          </a:p>
          <a:p>
            <a:pPr marL="0" marR="0" lvl="0" indent="0" defTabSz="685800" rtl="0" eaLnBrk="1" fontAlgn="auto" latinLnBrk="0" hangingPunct="1">
              <a:spcBef>
                <a:spcPts val="750"/>
              </a:spcBef>
              <a:spcAft>
                <a:spcPts val="0"/>
              </a:spcAft>
              <a:buClrTx/>
              <a:buSzTx/>
              <a:buNone/>
              <a:tabLst/>
              <a:defRPr/>
            </a:pPr>
            <a:r>
              <a:rPr kumimoji="0" lang="en-US" sz="1600" b="1" i="0" strike="noStrike" kern="1200" cap="none" spc="0" normalizeH="0" baseline="0" noProof="0" dirty="0">
                <a:ln>
                  <a:noFill/>
                </a:ln>
                <a:effectLst/>
                <a:uLnTx/>
                <a:uFillTx/>
                <a:latin typeface="Aptos" panose="020B0004020202020204" pitchFamily="34" charset="0"/>
                <a:cs typeface="Aharoni" panose="02010803020104030203" pitchFamily="2" charset="-79"/>
              </a:rPr>
              <a:t>EARLY ACTION:</a:t>
            </a:r>
            <a:endParaRPr kumimoji="0" lang="en-US" sz="1600" b="0" i="0" u="none" strike="noStrike" kern="1200" cap="none" spc="0" normalizeH="0" baseline="0" noProof="0" dirty="0">
              <a:ln>
                <a:noFill/>
              </a:ln>
              <a:effectLst/>
              <a:uLnTx/>
              <a:uFillTx/>
              <a:latin typeface="Aptos" panose="020B0004020202020204" pitchFamily="34" charset="0"/>
            </a:endParaRPr>
          </a:p>
          <a:p>
            <a:pPr marL="285750" indent="-285750" defTabSz="685800">
              <a:spcBef>
                <a:spcPts val="750"/>
              </a:spcBef>
              <a:buFont typeface="Arial" panose="020B0604020202020204" pitchFamily="34" charset="0"/>
              <a:buChar char="•"/>
              <a:defRPr/>
            </a:pPr>
            <a:r>
              <a:rPr kumimoji="0" lang="en-US" sz="1600" b="0" i="0" u="none" strike="noStrike" kern="1200" cap="none" spc="0" normalizeH="0" baseline="0" noProof="0" dirty="0">
                <a:ln>
                  <a:noFill/>
                </a:ln>
                <a:effectLst/>
                <a:uLnTx/>
                <a:uFillTx/>
                <a:latin typeface="Aptos" panose="020B0004020202020204" pitchFamily="34" charset="0"/>
              </a:rPr>
              <a:t>FSU Early Action </a:t>
            </a:r>
            <a:r>
              <a:rPr lang="en-US" sz="1600" dirty="0">
                <a:latin typeface="Aptos" panose="020B0004020202020204" pitchFamily="34" charset="0"/>
              </a:rPr>
              <a:t>Deadline: </a:t>
            </a:r>
            <a:r>
              <a:rPr lang="en-US" sz="1600" b="1" dirty="0">
                <a:highlight>
                  <a:srgbClr val="FFFF00"/>
                </a:highlight>
                <a:latin typeface="Aptos" panose="020B0004020202020204" pitchFamily="34" charset="0"/>
              </a:rPr>
              <a:t>October 15</a:t>
            </a:r>
            <a:r>
              <a:rPr lang="en-US" sz="1600" b="1" baseline="30000" dirty="0">
                <a:highlight>
                  <a:srgbClr val="FFFF00"/>
                </a:highlight>
                <a:latin typeface="Aptos" panose="020B0004020202020204" pitchFamily="34" charset="0"/>
              </a:rPr>
              <a:t>th</a:t>
            </a:r>
            <a:r>
              <a:rPr lang="en-US" sz="1600" b="1" dirty="0">
                <a:highlight>
                  <a:srgbClr val="FFFF00"/>
                </a:highlight>
                <a:latin typeface="Aptos" panose="020B0004020202020204" pitchFamily="34" charset="0"/>
              </a:rPr>
              <a:t> –TEST SCORE UPDATES BY DEC.1</a:t>
            </a:r>
            <a:endParaRPr kumimoji="0" lang="en-US" sz="1600" b="1" i="0" u="none" strike="noStrike" kern="1200" cap="none" spc="0" normalizeH="0" baseline="0" noProof="0" dirty="0">
              <a:ln>
                <a:noFill/>
              </a:ln>
              <a:effectLst/>
              <a:highlight>
                <a:srgbClr val="FFFF00"/>
              </a:highlight>
              <a:uLnTx/>
              <a:uFillTx/>
              <a:latin typeface="Aptos" panose="020B0004020202020204" pitchFamily="34" charset="0"/>
            </a:endParaRPr>
          </a:p>
          <a:p>
            <a:pPr marL="285750" marR="0" lvl="0" indent="-285750" defTabSz="685800" rtl="0" eaLnBrk="1" fontAlgn="auto" latinLnBrk="0" hangingPunct="1">
              <a:spcBef>
                <a:spcPts val="750"/>
              </a:spcBef>
              <a:spcAft>
                <a:spcPts val="0"/>
              </a:spcAft>
              <a:buClrTx/>
              <a:buSzTx/>
              <a:buFont typeface="Arial" panose="020B0604020202020204" pitchFamily="34" charset="0"/>
              <a:buChar char="•"/>
              <a:tabLst/>
              <a:defRPr/>
            </a:pPr>
            <a:r>
              <a:rPr lang="en-US" sz="1600" dirty="0">
                <a:latin typeface="Aptos" panose="020B0004020202020204" pitchFamily="34" charset="0"/>
              </a:rPr>
              <a:t>UM’s Early Action Deadline: </a:t>
            </a:r>
            <a:r>
              <a:rPr lang="en-US" sz="1600" b="1" dirty="0">
                <a:highlight>
                  <a:srgbClr val="FFFF00"/>
                </a:highlight>
                <a:latin typeface="Aptos" panose="020B0004020202020204" pitchFamily="34" charset="0"/>
              </a:rPr>
              <a:t>November 1</a:t>
            </a:r>
            <a:r>
              <a:rPr lang="en-US" sz="1600" b="1" baseline="30000" dirty="0">
                <a:highlight>
                  <a:srgbClr val="FFFF00"/>
                </a:highlight>
                <a:latin typeface="Aptos" panose="020B0004020202020204" pitchFamily="34" charset="0"/>
              </a:rPr>
              <a:t>st</a:t>
            </a:r>
          </a:p>
          <a:p>
            <a:pPr marL="285750" indent="-285750" defTabSz="685800">
              <a:spcBef>
                <a:spcPts val="750"/>
              </a:spcBef>
              <a:defRPr/>
            </a:pPr>
            <a:r>
              <a:rPr lang="en-US" sz="1600" dirty="0">
                <a:latin typeface="Aptos" panose="020B0004020202020204" pitchFamily="34" charset="0"/>
              </a:rPr>
              <a:t>UF’s Early Action Deadline: </a:t>
            </a:r>
            <a:r>
              <a:rPr lang="en-US" sz="1600" b="1" dirty="0">
                <a:highlight>
                  <a:srgbClr val="FFFF00"/>
                </a:highlight>
                <a:latin typeface="Aptos" panose="020B0004020202020204" pitchFamily="34" charset="0"/>
              </a:rPr>
              <a:t>November 1</a:t>
            </a:r>
            <a:r>
              <a:rPr lang="en-US" sz="1600" b="1" baseline="30000" dirty="0">
                <a:highlight>
                  <a:srgbClr val="FFFF00"/>
                </a:highlight>
                <a:latin typeface="Aptos" panose="020B0004020202020204" pitchFamily="34" charset="0"/>
              </a:rPr>
              <a:t>st</a:t>
            </a:r>
            <a:r>
              <a:rPr lang="en-US" sz="1600" b="1" dirty="0">
                <a:highlight>
                  <a:srgbClr val="FFFF00"/>
                </a:highlight>
                <a:latin typeface="Aptos" panose="020B0004020202020204" pitchFamily="34" charset="0"/>
              </a:rPr>
              <a:t> – TEST SCORES BY NOV.15</a:t>
            </a:r>
            <a:endParaRPr lang="en-US" sz="1600" b="1" baseline="30000" dirty="0">
              <a:highlight>
                <a:srgbClr val="FFFF00"/>
              </a:highlight>
              <a:latin typeface="Aptos" panose="020B0004020202020204" pitchFamily="34" charset="0"/>
            </a:endParaRPr>
          </a:p>
          <a:p>
            <a:pPr marL="285750" marR="0" lvl="0" indent="-285750" defTabSz="685800" rtl="0" eaLnBrk="1" fontAlgn="auto" latinLnBrk="0" hangingPunct="1">
              <a:spcBef>
                <a:spcPts val="750"/>
              </a:spcBef>
              <a:spcAft>
                <a:spcPts val="0"/>
              </a:spcAft>
              <a:buClrTx/>
              <a:buSzTx/>
              <a:buFont typeface="Arial" panose="020B0604020202020204" pitchFamily="34" charset="0"/>
              <a:buChar char="•"/>
              <a:tabLst/>
              <a:defRPr/>
            </a:pPr>
            <a:r>
              <a:rPr lang="en-US" sz="1600" dirty="0">
                <a:latin typeface="Aptos" panose="020B0004020202020204" pitchFamily="34" charset="0"/>
              </a:rPr>
              <a:t>FIU’s Early Action Deadline: </a:t>
            </a:r>
            <a:r>
              <a:rPr lang="en-US" sz="1600" b="1" dirty="0">
                <a:highlight>
                  <a:srgbClr val="FFFF00"/>
                </a:highlight>
                <a:latin typeface="Aptos" panose="020B0004020202020204" pitchFamily="34" charset="0"/>
              </a:rPr>
              <a:t>November 1</a:t>
            </a:r>
            <a:r>
              <a:rPr lang="en-US" sz="1600" b="1" baseline="30000" dirty="0">
                <a:highlight>
                  <a:srgbClr val="FFFF00"/>
                </a:highlight>
                <a:latin typeface="Aptos" panose="020B0004020202020204" pitchFamily="34" charset="0"/>
              </a:rPr>
              <a:t>st</a:t>
            </a:r>
            <a:r>
              <a:rPr lang="en-US" sz="1600" b="1" dirty="0">
                <a:highlight>
                  <a:srgbClr val="FFFF00"/>
                </a:highlight>
                <a:latin typeface="Aptos" panose="020B0004020202020204" pitchFamily="34" charset="0"/>
              </a:rPr>
              <a:t>  </a:t>
            </a:r>
          </a:p>
          <a:p>
            <a:pPr marL="0" marR="0" lvl="0" indent="0" defTabSz="685800" rtl="0" eaLnBrk="1" fontAlgn="auto" latinLnBrk="0" hangingPunct="1">
              <a:spcBef>
                <a:spcPts val="750"/>
              </a:spcBef>
              <a:spcAft>
                <a:spcPts val="0"/>
              </a:spcAft>
              <a:buClrTx/>
              <a:buSzTx/>
              <a:buNone/>
              <a:tabLst/>
              <a:defRPr/>
            </a:pPr>
            <a:r>
              <a:rPr kumimoji="0" lang="en-US" sz="1600" b="1" i="0" strike="noStrike" kern="1200" cap="none" spc="0" normalizeH="0" baseline="0" noProof="0" dirty="0">
                <a:ln>
                  <a:noFill/>
                </a:ln>
                <a:effectLst/>
                <a:uLnTx/>
                <a:uFillTx/>
                <a:latin typeface="Aptos" panose="020B0004020202020204" pitchFamily="34" charset="0"/>
                <a:cs typeface="Aharoni" panose="02010803020104030203" pitchFamily="2" charset="-79"/>
              </a:rPr>
              <a:t>REGULAR DECISION:</a:t>
            </a:r>
            <a:r>
              <a:rPr kumimoji="0" lang="en-US" sz="1600" b="0" i="0" strike="noStrike" kern="1200" cap="none" spc="0" normalizeH="0" baseline="0" noProof="0" dirty="0">
                <a:ln>
                  <a:noFill/>
                </a:ln>
                <a:effectLst/>
                <a:uLnTx/>
                <a:uFillTx/>
                <a:latin typeface="Aptos" panose="020B0004020202020204" pitchFamily="34" charset="0"/>
                <a:cs typeface="Aharoni" panose="02010803020104030203" pitchFamily="2" charset="-79"/>
              </a:rPr>
              <a:t> </a:t>
            </a:r>
          </a:p>
          <a:p>
            <a:pPr defTabSz="685800">
              <a:spcBef>
                <a:spcPts val="750"/>
              </a:spcBef>
              <a:defRPr/>
            </a:pPr>
            <a:r>
              <a:rPr kumimoji="0" lang="en-US" sz="1600" b="0" i="0" u="none" strike="noStrike" kern="1200" cap="none" spc="0" normalizeH="0" baseline="0" noProof="0" dirty="0">
                <a:ln>
                  <a:noFill/>
                </a:ln>
                <a:effectLst/>
                <a:uLnTx/>
                <a:uFillTx/>
                <a:latin typeface="Aptos" panose="020B0004020202020204" pitchFamily="34" charset="0"/>
              </a:rPr>
              <a:t>UF’s Deadline:  </a:t>
            </a:r>
            <a:r>
              <a:rPr lang="en-US" sz="1600" b="1" dirty="0">
                <a:highlight>
                  <a:srgbClr val="FFFF00"/>
                </a:highlight>
                <a:latin typeface="Aptos" panose="020B0004020202020204" pitchFamily="34" charset="0"/>
              </a:rPr>
              <a:t>January 15</a:t>
            </a:r>
            <a:r>
              <a:rPr lang="en-US" sz="1600" b="1" baseline="30000" dirty="0">
                <a:highlight>
                  <a:srgbClr val="FFFF00"/>
                </a:highlight>
                <a:latin typeface="Aptos" panose="020B0004020202020204" pitchFamily="34" charset="0"/>
              </a:rPr>
              <a:t>th</a:t>
            </a:r>
            <a:r>
              <a:rPr lang="en-US" sz="1600" b="1" dirty="0">
                <a:highlight>
                  <a:srgbClr val="FFFF00"/>
                </a:highlight>
                <a:latin typeface="Aptos" panose="020B0004020202020204" pitchFamily="34" charset="0"/>
              </a:rPr>
              <a:t> </a:t>
            </a:r>
            <a:endParaRPr kumimoji="0" lang="en-US" sz="1600" b="1" i="0" u="none" strike="noStrike" kern="1200" cap="none" spc="0" normalizeH="0" baseline="0" noProof="0" dirty="0">
              <a:ln>
                <a:noFill/>
              </a:ln>
              <a:effectLst/>
              <a:uLnTx/>
              <a:uFillTx/>
              <a:latin typeface="Aptos" panose="020B0004020202020204" pitchFamily="34" charset="0"/>
            </a:endParaRPr>
          </a:p>
          <a:p>
            <a:pPr marL="285750" marR="0" lvl="0" indent="-285750" defTabSz="685800" rtl="0" eaLnBrk="1" fontAlgn="auto" latinLnBrk="0" hangingPunct="1">
              <a:spcBef>
                <a:spcPts val="75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effectLst/>
                <a:uLnTx/>
                <a:uFillTx/>
                <a:latin typeface="Aptos" panose="020B0004020202020204" pitchFamily="34" charset="0"/>
              </a:rPr>
              <a:t>FSU’s Deadline: </a:t>
            </a:r>
            <a:r>
              <a:rPr kumimoji="0" lang="en-US" sz="1600" b="1" i="0" u="none" strike="noStrike" kern="1200" cap="none" spc="0" normalizeH="0" baseline="0" noProof="0" dirty="0">
                <a:ln>
                  <a:noFill/>
                </a:ln>
                <a:effectLst/>
                <a:highlight>
                  <a:srgbClr val="FFFF00"/>
                </a:highlight>
                <a:uLnTx/>
                <a:uFillTx/>
                <a:latin typeface="Aptos" panose="020B0004020202020204" pitchFamily="34" charset="0"/>
              </a:rPr>
              <a:t>December 1</a:t>
            </a:r>
            <a:r>
              <a:rPr kumimoji="0" lang="en-US" sz="1600" b="1" i="0" u="none" strike="noStrike" kern="1200" cap="none" spc="0" normalizeH="0" baseline="30000" noProof="0" dirty="0">
                <a:ln>
                  <a:noFill/>
                </a:ln>
                <a:effectLst/>
                <a:highlight>
                  <a:srgbClr val="FFFF00"/>
                </a:highlight>
                <a:uLnTx/>
                <a:uFillTx/>
                <a:latin typeface="Aptos" panose="020B0004020202020204" pitchFamily="34" charset="0"/>
              </a:rPr>
              <a:t>ST</a:t>
            </a:r>
            <a:r>
              <a:rPr kumimoji="0" lang="en-US" sz="1600" b="1" i="0" u="none" strike="noStrike" kern="1200" cap="none" spc="0" normalizeH="0" baseline="0" noProof="0" dirty="0">
                <a:ln>
                  <a:noFill/>
                </a:ln>
                <a:effectLst/>
                <a:highlight>
                  <a:srgbClr val="FFFF00"/>
                </a:highlight>
                <a:uLnTx/>
                <a:uFillTx/>
                <a:latin typeface="Aptos" panose="020B0004020202020204" pitchFamily="34" charset="0"/>
              </a:rPr>
              <a:t> </a:t>
            </a:r>
          </a:p>
          <a:p>
            <a:pPr marL="0" marR="0" lvl="0" indent="0" defTabSz="685800" rtl="0" eaLnBrk="1" fontAlgn="auto" latinLnBrk="0" hangingPunct="1">
              <a:spcBef>
                <a:spcPts val="750"/>
              </a:spcBef>
              <a:spcAft>
                <a:spcPts val="0"/>
              </a:spcAft>
              <a:buClrTx/>
              <a:buSzTx/>
              <a:buNone/>
              <a:tabLst/>
              <a:defRPr/>
            </a:pPr>
            <a:r>
              <a:rPr lang="en-US" sz="1600" b="1" dirty="0">
                <a:latin typeface="Aptos" panose="020B0004020202020204" pitchFamily="34" charset="0"/>
                <a:cs typeface="Aharoni" panose="02010803020104030203" pitchFamily="2" charset="-79"/>
              </a:rPr>
              <a:t>ROLLING ADMISSION: </a:t>
            </a:r>
          </a:p>
          <a:p>
            <a:pPr defTabSz="685800">
              <a:spcBef>
                <a:spcPts val="750"/>
              </a:spcBef>
              <a:defRPr/>
            </a:pPr>
            <a:r>
              <a:rPr lang="en-US" sz="1600" dirty="0">
                <a:latin typeface="Aptos" panose="020B0004020202020204" pitchFamily="34" charset="0"/>
                <a:cs typeface="Aharoni" panose="02010803020104030203" pitchFamily="2" charset="-79"/>
              </a:rPr>
              <a:t>FIU application closes: </a:t>
            </a:r>
            <a:r>
              <a:rPr lang="en-US" sz="1600" b="1" dirty="0">
                <a:highlight>
                  <a:srgbClr val="FFFF00"/>
                </a:highlight>
                <a:latin typeface="Aptos" panose="020B0004020202020204" pitchFamily="34" charset="0"/>
                <a:cs typeface="Aharoni" panose="02010803020104030203" pitchFamily="2" charset="-79"/>
              </a:rPr>
              <a:t>February 25</a:t>
            </a:r>
            <a:r>
              <a:rPr lang="en-US" sz="1600" b="1" baseline="30000" dirty="0">
                <a:highlight>
                  <a:srgbClr val="FFFF00"/>
                </a:highlight>
                <a:latin typeface="Aptos" panose="020B0004020202020204" pitchFamily="34" charset="0"/>
                <a:cs typeface="Aharoni" panose="02010803020104030203" pitchFamily="2" charset="-79"/>
              </a:rPr>
              <a:t>th</a:t>
            </a:r>
          </a:p>
          <a:p>
            <a:pPr defTabSz="685800">
              <a:spcBef>
                <a:spcPts val="750"/>
              </a:spcBef>
              <a:defRPr/>
            </a:pPr>
            <a:r>
              <a:rPr lang="en-US" sz="1600" dirty="0">
                <a:latin typeface="Aptos" panose="020B0004020202020204" pitchFamily="34" charset="0"/>
                <a:cs typeface="Aharoni" panose="02010803020104030203" pitchFamily="2" charset="-79"/>
              </a:rPr>
              <a:t>UCF application closes: </a:t>
            </a:r>
            <a:r>
              <a:rPr lang="en-US" sz="1600" b="1" dirty="0">
                <a:highlight>
                  <a:srgbClr val="FFFF00"/>
                </a:highlight>
                <a:latin typeface="Aptos" panose="020B0004020202020204" pitchFamily="34" charset="0"/>
                <a:cs typeface="Aharoni" panose="02010803020104030203" pitchFamily="2" charset="-79"/>
              </a:rPr>
              <a:t>May 1</a:t>
            </a:r>
            <a:r>
              <a:rPr lang="en-US" sz="1600" b="1" baseline="30000" dirty="0">
                <a:highlight>
                  <a:srgbClr val="FFFF00"/>
                </a:highlight>
                <a:latin typeface="Aptos" panose="020B0004020202020204" pitchFamily="34" charset="0"/>
                <a:cs typeface="Aharoni" panose="02010803020104030203" pitchFamily="2" charset="-79"/>
              </a:rPr>
              <a:t>st</a:t>
            </a:r>
            <a:r>
              <a:rPr lang="en-US" sz="1600" b="1" dirty="0">
                <a:highlight>
                  <a:srgbClr val="FFFF00"/>
                </a:highlight>
                <a:latin typeface="Aptos" panose="020B0004020202020204" pitchFamily="34" charset="0"/>
                <a:cs typeface="Aharoni" panose="02010803020104030203" pitchFamily="2" charset="-79"/>
              </a:rPr>
              <a:t> </a:t>
            </a:r>
          </a:p>
        </p:txBody>
      </p:sp>
      <p:pic>
        <p:nvPicPr>
          <p:cNvPr id="5" name="Picture 4" descr="A person in a hat and cape&#10;&#10;Description automatically generated">
            <a:extLst>
              <a:ext uri="{FF2B5EF4-FFF2-40B4-BE49-F238E27FC236}">
                <a16:creationId xmlns:a16="http://schemas.microsoft.com/office/drawing/2014/main" id="{E49ECB0A-15B9-550B-6BDB-7BE5D9595D74}"/>
              </a:ext>
            </a:extLst>
          </p:cNvPr>
          <p:cNvPicPr>
            <a:picLocks noChangeAspect="1"/>
          </p:cNvPicPr>
          <p:nvPr/>
        </p:nvPicPr>
        <p:blipFill>
          <a:blip r:embed="rId2"/>
          <a:stretch>
            <a:fillRect/>
          </a:stretch>
        </p:blipFill>
        <p:spPr>
          <a:xfrm>
            <a:off x="10271938" y="4891772"/>
            <a:ext cx="1260628" cy="1260628"/>
          </a:xfrm>
          <a:prstGeom prst="rect">
            <a:avLst/>
          </a:prstGeom>
        </p:spPr>
      </p:pic>
    </p:spTree>
    <p:extLst>
      <p:ext uri="{BB962C8B-B14F-4D97-AF65-F5344CB8AC3E}">
        <p14:creationId xmlns:p14="http://schemas.microsoft.com/office/powerpoint/2010/main" val="20321724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53E72A5-9D29-9878-6DCF-B16162B74D82}"/>
              </a:ext>
            </a:extLst>
          </p:cNvPr>
          <p:cNvSpPr txBox="1"/>
          <p:nvPr/>
        </p:nvSpPr>
        <p:spPr>
          <a:xfrm flipV="1">
            <a:off x="403413" y="6073944"/>
            <a:ext cx="7609619" cy="373618"/>
          </a:xfrm>
          <a:prstGeom prst="rect">
            <a:avLst/>
          </a:prstGeom>
          <a:solidFill>
            <a:schemeClr val="bg1"/>
          </a:solidFill>
        </p:spPr>
        <p:txBody>
          <a:bodyPr wrap="square" rtlCol="0">
            <a:spAutoFit/>
          </a:bodyPr>
          <a:lstStyle/>
          <a:p>
            <a:endParaRPr lang="en-US"/>
          </a:p>
        </p:txBody>
      </p:sp>
      <p:sp>
        <p:nvSpPr>
          <p:cNvPr id="2" name="Title 1">
            <a:extLst>
              <a:ext uri="{FF2B5EF4-FFF2-40B4-BE49-F238E27FC236}">
                <a16:creationId xmlns:a16="http://schemas.microsoft.com/office/drawing/2014/main" id="{9DBF8F91-13CB-99C8-0867-629BFCCE8B74}"/>
              </a:ext>
            </a:extLst>
          </p:cNvPr>
          <p:cNvSpPr>
            <a:spLocks noGrp="1"/>
          </p:cNvSpPr>
          <p:nvPr>
            <p:ph type="title"/>
          </p:nvPr>
        </p:nvSpPr>
        <p:spPr>
          <a:xfrm>
            <a:off x="575517" y="609611"/>
            <a:ext cx="5988761" cy="1434850"/>
          </a:xfrm>
        </p:spPr>
        <p:txBody>
          <a:bodyPr>
            <a:normAutofit/>
          </a:bodyPr>
          <a:lstStyle/>
          <a:p>
            <a:r>
              <a:rPr lang="en-US" sz="7200">
                <a:ln w="38100">
                  <a:solidFill>
                    <a:schemeClr val="accent1"/>
                  </a:solidFill>
                  <a:prstDash val="solid"/>
                </a:ln>
                <a:solidFill>
                  <a:schemeClr val="bg2">
                    <a:lumMod val="20000"/>
                    <a:lumOff val="80000"/>
                  </a:schemeClr>
                </a:solidFill>
                <a:latin typeface="Jumble" panose="02000503000000020004" pitchFamily="2" charset="0"/>
              </a:rPr>
              <a:t>NEXT STEPS</a:t>
            </a:r>
            <a:endParaRPr lang="en-US" sz="7200"/>
          </a:p>
        </p:txBody>
      </p:sp>
      <p:sp>
        <p:nvSpPr>
          <p:cNvPr id="3" name="Content Placeholder 2">
            <a:extLst>
              <a:ext uri="{FF2B5EF4-FFF2-40B4-BE49-F238E27FC236}">
                <a16:creationId xmlns:a16="http://schemas.microsoft.com/office/drawing/2014/main" id="{6E9D47E9-76D4-B087-F463-37466FAB16DF}"/>
              </a:ext>
            </a:extLst>
          </p:cNvPr>
          <p:cNvSpPr>
            <a:spLocks noGrp="1"/>
          </p:cNvSpPr>
          <p:nvPr>
            <p:ph idx="1"/>
          </p:nvPr>
        </p:nvSpPr>
        <p:spPr>
          <a:xfrm>
            <a:off x="666036" y="1963284"/>
            <a:ext cx="7673683" cy="873377"/>
          </a:xfrm>
        </p:spPr>
        <p:txBody>
          <a:bodyPr>
            <a:normAutofit/>
          </a:bodyPr>
          <a:lstStyle/>
          <a:p>
            <a:pPr marL="0" indent="0">
              <a:buSzPct val="150000"/>
              <a:buNone/>
            </a:pPr>
            <a:r>
              <a:rPr lang="en-US" b="1" dirty="0">
                <a:latin typeface="Aptos" panose="020B0004020202020204" pitchFamily="34" charset="0"/>
                <a:cs typeface="Aharoni" panose="02010803020104030203" pitchFamily="2" charset="-79"/>
              </a:rPr>
              <a:t>UPDATE YOUR “APPLYING” COLUMN ON SCOIR. ADD ALL THE SCHOOLS YOU PLAN TO APPLY TO. </a:t>
            </a:r>
          </a:p>
        </p:txBody>
      </p:sp>
      <p:pic>
        <p:nvPicPr>
          <p:cNvPr id="5" name="Picture 4" descr="A person in a hat and cape&#10;&#10;Description automatically generated">
            <a:extLst>
              <a:ext uri="{FF2B5EF4-FFF2-40B4-BE49-F238E27FC236}">
                <a16:creationId xmlns:a16="http://schemas.microsoft.com/office/drawing/2014/main" id="{E49ECB0A-15B9-550B-6BDB-7BE5D9595D74}"/>
              </a:ext>
            </a:extLst>
          </p:cNvPr>
          <p:cNvPicPr>
            <a:picLocks noChangeAspect="1"/>
          </p:cNvPicPr>
          <p:nvPr/>
        </p:nvPicPr>
        <p:blipFill>
          <a:blip r:embed="rId2"/>
          <a:stretch>
            <a:fillRect/>
          </a:stretch>
        </p:blipFill>
        <p:spPr>
          <a:xfrm>
            <a:off x="10271938" y="4891772"/>
            <a:ext cx="1260628" cy="1260628"/>
          </a:xfrm>
          <a:prstGeom prst="rect">
            <a:avLst/>
          </a:prstGeom>
        </p:spPr>
      </p:pic>
      <p:pic>
        <p:nvPicPr>
          <p:cNvPr id="8194" name="Picture 2" descr="A screenshot of a computer&#10;&#10;Description automatically generated with medium confidence">
            <a:extLst>
              <a:ext uri="{FF2B5EF4-FFF2-40B4-BE49-F238E27FC236}">
                <a16:creationId xmlns:a16="http://schemas.microsoft.com/office/drawing/2014/main" id="{D39F017C-3500-3F4F-4D29-3772C5B5B0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413" y="3268254"/>
            <a:ext cx="4801087" cy="2510816"/>
          </a:xfrm>
          <a:prstGeom prst="rect">
            <a:avLst/>
          </a:prstGeom>
          <a:noFill/>
          <a:extLst>
            <a:ext uri="{909E8E84-426E-40DD-AFC4-6F175D3DCCD1}">
              <a14:hiddenFill xmlns:a14="http://schemas.microsoft.com/office/drawing/2010/main">
                <a:solidFill>
                  <a:srgbClr val="FFFFFF"/>
                </a:solidFill>
              </a14:hiddenFill>
            </a:ext>
          </a:extLst>
        </p:spPr>
      </p:pic>
      <p:sp>
        <p:nvSpPr>
          <p:cNvPr id="6" name="Donut 8">
            <a:extLst>
              <a:ext uri="{FF2B5EF4-FFF2-40B4-BE49-F238E27FC236}">
                <a16:creationId xmlns:a16="http://schemas.microsoft.com/office/drawing/2014/main" id="{D5F7C421-9E10-A65F-D6F9-B61BE1EEAD38}"/>
              </a:ext>
            </a:extLst>
          </p:cNvPr>
          <p:cNvSpPr/>
          <p:nvPr/>
        </p:nvSpPr>
        <p:spPr>
          <a:xfrm>
            <a:off x="2481532" y="3235857"/>
            <a:ext cx="2176733" cy="2769605"/>
          </a:xfrm>
          <a:prstGeom prst="donut">
            <a:avLst>
              <a:gd name="adj" fmla="val 2057"/>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8198" name="Picture 6">
            <a:extLst>
              <a:ext uri="{FF2B5EF4-FFF2-40B4-BE49-F238E27FC236}">
                <a16:creationId xmlns:a16="http://schemas.microsoft.com/office/drawing/2014/main" id="{9611C9D5-468F-1AB7-D082-7AE247D169D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7213" y="3065161"/>
            <a:ext cx="4934725" cy="27835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13220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a:extLst>
              <a:ext uri="{FF2B5EF4-FFF2-40B4-BE49-F238E27FC236}">
                <a16:creationId xmlns:a16="http://schemas.microsoft.com/office/drawing/2014/main" id="{575D9424-DD71-5FB9-5E42-FB2B7771FF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3064" y="2218134"/>
            <a:ext cx="7609619" cy="455402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53E72A5-9D29-9878-6DCF-B16162B74D82}"/>
              </a:ext>
            </a:extLst>
          </p:cNvPr>
          <p:cNvSpPr txBox="1"/>
          <p:nvPr/>
        </p:nvSpPr>
        <p:spPr>
          <a:xfrm flipV="1">
            <a:off x="403413" y="6073944"/>
            <a:ext cx="7609619" cy="373618"/>
          </a:xfrm>
          <a:prstGeom prst="rect">
            <a:avLst/>
          </a:prstGeom>
          <a:solidFill>
            <a:schemeClr val="bg1"/>
          </a:solidFill>
        </p:spPr>
        <p:txBody>
          <a:bodyPr wrap="square" rtlCol="0">
            <a:spAutoFit/>
          </a:bodyPr>
          <a:lstStyle/>
          <a:p>
            <a:endParaRPr lang="en-US"/>
          </a:p>
        </p:txBody>
      </p:sp>
      <p:sp>
        <p:nvSpPr>
          <p:cNvPr id="2" name="Title 1">
            <a:extLst>
              <a:ext uri="{FF2B5EF4-FFF2-40B4-BE49-F238E27FC236}">
                <a16:creationId xmlns:a16="http://schemas.microsoft.com/office/drawing/2014/main" id="{9DBF8F91-13CB-99C8-0867-629BFCCE8B74}"/>
              </a:ext>
            </a:extLst>
          </p:cNvPr>
          <p:cNvSpPr>
            <a:spLocks noGrp="1"/>
          </p:cNvSpPr>
          <p:nvPr>
            <p:ph type="title"/>
          </p:nvPr>
        </p:nvSpPr>
        <p:spPr>
          <a:xfrm>
            <a:off x="575517" y="85846"/>
            <a:ext cx="5988761" cy="1434850"/>
          </a:xfrm>
        </p:spPr>
        <p:txBody>
          <a:bodyPr>
            <a:normAutofit/>
          </a:bodyPr>
          <a:lstStyle/>
          <a:p>
            <a:r>
              <a:rPr lang="en-US" sz="7200">
                <a:ln w="38100">
                  <a:solidFill>
                    <a:schemeClr val="accent1"/>
                  </a:solidFill>
                  <a:prstDash val="solid"/>
                </a:ln>
                <a:solidFill>
                  <a:schemeClr val="bg2">
                    <a:lumMod val="20000"/>
                    <a:lumOff val="80000"/>
                  </a:schemeClr>
                </a:solidFill>
                <a:latin typeface="Jumble" panose="02000503000000020004" pitchFamily="2" charset="0"/>
              </a:rPr>
              <a:t>NEXT STEPS</a:t>
            </a:r>
            <a:endParaRPr lang="en-US" sz="7200"/>
          </a:p>
        </p:txBody>
      </p:sp>
      <p:sp>
        <p:nvSpPr>
          <p:cNvPr id="3" name="Content Placeholder 2">
            <a:extLst>
              <a:ext uri="{FF2B5EF4-FFF2-40B4-BE49-F238E27FC236}">
                <a16:creationId xmlns:a16="http://schemas.microsoft.com/office/drawing/2014/main" id="{6E9D47E9-76D4-B087-F463-37466FAB16DF}"/>
              </a:ext>
            </a:extLst>
          </p:cNvPr>
          <p:cNvSpPr>
            <a:spLocks noGrp="1"/>
          </p:cNvSpPr>
          <p:nvPr>
            <p:ph idx="1"/>
          </p:nvPr>
        </p:nvSpPr>
        <p:spPr>
          <a:xfrm>
            <a:off x="717370" y="1028776"/>
            <a:ext cx="7673683" cy="1308432"/>
          </a:xfrm>
        </p:spPr>
        <p:txBody>
          <a:bodyPr>
            <a:normAutofit fontScale="92500" lnSpcReduction="10000"/>
          </a:bodyPr>
          <a:lstStyle/>
          <a:p>
            <a:pPr marL="0" indent="0">
              <a:buSzPct val="150000"/>
              <a:buNone/>
            </a:pPr>
            <a:r>
              <a:rPr lang="en-US" b="1" dirty="0">
                <a:latin typeface="Aptos" panose="020B0004020202020204" pitchFamily="34" charset="0"/>
                <a:cs typeface="Aharoni" panose="02010803020104030203" pitchFamily="2" charset="-79"/>
              </a:rPr>
              <a:t>MOVE THE COLLEGE FROM THE APPLYING TO APPLIED COLUMN. THIS ACTS AS YOUR NOTICE TO ME TO SEND YOUR DOCUMENTS. NO NEED TO SEE ME/EMAIL ME FOR THIS. </a:t>
            </a:r>
          </a:p>
        </p:txBody>
      </p:sp>
      <p:pic>
        <p:nvPicPr>
          <p:cNvPr id="5" name="Picture 4" descr="A person in a hat and cape&#10;&#10;Description automatically generated">
            <a:extLst>
              <a:ext uri="{FF2B5EF4-FFF2-40B4-BE49-F238E27FC236}">
                <a16:creationId xmlns:a16="http://schemas.microsoft.com/office/drawing/2014/main" id="{E49ECB0A-15B9-550B-6BDB-7BE5D9595D74}"/>
              </a:ext>
            </a:extLst>
          </p:cNvPr>
          <p:cNvPicPr>
            <a:picLocks noChangeAspect="1"/>
          </p:cNvPicPr>
          <p:nvPr/>
        </p:nvPicPr>
        <p:blipFill>
          <a:blip r:embed="rId3"/>
          <a:stretch>
            <a:fillRect/>
          </a:stretch>
        </p:blipFill>
        <p:spPr>
          <a:xfrm>
            <a:off x="10271938" y="4891772"/>
            <a:ext cx="1260628" cy="1260628"/>
          </a:xfrm>
          <a:prstGeom prst="rect">
            <a:avLst/>
          </a:prstGeom>
        </p:spPr>
      </p:pic>
      <p:sp>
        <p:nvSpPr>
          <p:cNvPr id="6" name="Donut 8">
            <a:extLst>
              <a:ext uri="{FF2B5EF4-FFF2-40B4-BE49-F238E27FC236}">
                <a16:creationId xmlns:a16="http://schemas.microsoft.com/office/drawing/2014/main" id="{D5F7C421-9E10-A65F-D6F9-B61BE1EEAD38}"/>
              </a:ext>
            </a:extLst>
          </p:cNvPr>
          <p:cNvSpPr/>
          <p:nvPr/>
        </p:nvSpPr>
        <p:spPr>
          <a:xfrm>
            <a:off x="4741015" y="2709787"/>
            <a:ext cx="2176733" cy="891782"/>
          </a:xfrm>
          <a:prstGeom prst="donut">
            <a:avLst>
              <a:gd name="adj" fmla="val 6877"/>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8" name="Straight Arrow Connector 7">
            <a:extLst>
              <a:ext uri="{FF2B5EF4-FFF2-40B4-BE49-F238E27FC236}">
                <a16:creationId xmlns:a16="http://schemas.microsoft.com/office/drawing/2014/main" id="{A27271C5-11C1-995D-828A-ED85B4BA9F8B}"/>
              </a:ext>
            </a:extLst>
          </p:cNvPr>
          <p:cNvCxnSpPr>
            <a:cxnSpLocks/>
          </p:cNvCxnSpPr>
          <p:nvPr/>
        </p:nvCxnSpPr>
        <p:spPr>
          <a:xfrm>
            <a:off x="6217146" y="3385868"/>
            <a:ext cx="1153229"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54590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53E72A5-9D29-9878-6DCF-B16162B74D82}"/>
              </a:ext>
            </a:extLst>
          </p:cNvPr>
          <p:cNvSpPr txBox="1"/>
          <p:nvPr/>
        </p:nvSpPr>
        <p:spPr>
          <a:xfrm flipV="1">
            <a:off x="403413" y="6073944"/>
            <a:ext cx="7609619" cy="373618"/>
          </a:xfrm>
          <a:prstGeom prst="rect">
            <a:avLst/>
          </a:prstGeom>
          <a:solidFill>
            <a:schemeClr val="bg1"/>
          </a:solidFill>
        </p:spPr>
        <p:txBody>
          <a:bodyPr wrap="square" rtlCol="0">
            <a:spAutoFit/>
          </a:bodyPr>
          <a:lstStyle/>
          <a:p>
            <a:endParaRPr lang="en-US"/>
          </a:p>
        </p:txBody>
      </p:sp>
      <p:sp>
        <p:nvSpPr>
          <p:cNvPr id="2" name="Title 1">
            <a:extLst>
              <a:ext uri="{FF2B5EF4-FFF2-40B4-BE49-F238E27FC236}">
                <a16:creationId xmlns:a16="http://schemas.microsoft.com/office/drawing/2014/main" id="{9DBF8F91-13CB-99C8-0867-629BFCCE8B74}"/>
              </a:ext>
            </a:extLst>
          </p:cNvPr>
          <p:cNvSpPr>
            <a:spLocks noGrp="1"/>
          </p:cNvSpPr>
          <p:nvPr>
            <p:ph type="title"/>
          </p:nvPr>
        </p:nvSpPr>
        <p:spPr>
          <a:xfrm>
            <a:off x="748045" y="595223"/>
            <a:ext cx="5988761" cy="1434850"/>
          </a:xfrm>
        </p:spPr>
        <p:txBody>
          <a:bodyPr>
            <a:normAutofit/>
          </a:bodyPr>
          <a:lstStyle/>
          <a:p>
            <a:r>
              <a:rPr lang="en-US" sz="7200">
                <a:ln w="38100">
                  <a:solidFill>
                    <a:schemeClr val="accent1"/>
                  </a:solidFill>
                  <a:prstDash val="solid"/>
                </a:ln>
                <a:solidFill>
                  <a:schemeClr val="bg2">
                    <a:lumMod val="20000"/>
                    <a:lumOff val="80000"/>
                  </a:schemeClr>
                </a:solidFill>
                <a:latin typeface="Jumble" panose="02000503000000020004" pitchFamily="2" charset="0"/>
              </a:rPr>
              <a:t>NEXT STEPS</a:t>
            </a:r>
            <a:endParaRPr lang="en-US" sz="7200"/>
          </a:p>
        </p:txBody>
      </p:sp>
      <p:sp>
        <p:nvSpPr>
          <p:cNvPr id="3" name="Content Placeholder 2">
            <a:extLst>
              <a:ext uri="{FF2B5EF4-FFF2-40B4-BE49-F238E27FC236}">
                <a16:creationId xmlns:a16="http://schemas.microsoft.com/office/drawing/2014/main" id="{6E9D47E9-76D4-B087-F463-37466FAB16DF}"/>
              </a:ext>
            </a:extLst>
          </p:cNvPr>
          <p:cNvSpPr>
            <a:spLocks noGrp="1"/>
          </p:cNvSpPr>
          <p:nvPr>
            <p:ph idx="1"/>
          </p:nvPr>
        </p:nvSpPr>
        <p:spPr>
          <a:xfrm>
            <a:off x="1021743" y="1840583"/>
            <a:ext cx="7673683" cy="4422852"/>
          </a:xfrm>
          <a:prstGeom prst="roundRect">
            <a:avLst/>
          </a:prstGeom>
          <a:solidFill>
            <a:schemeClr val="bg2">
              <a:lumMod val="40000"/>
              <a:lumOff val="60000"/>
            </a:schemeClr>
          </a:solidFill>
        </p:spPr>
        <p:txBody>
          <a:bodyPr>
            <a:normAutofit fontScale="92500" lnSpcReduction="10000"/>
          </a:bodyPr>
          <a:lstStyle/>
          <a:p>
            <a:pPr marL="0" indent="0" algn="l" rtl="0" fontAlgn="base">
              <a:buSzPct val="150000"/>
              <a:buNone/>
            </a:pPr>
            <a:r>
              <a:rPr lang="en-US" b="1" i="0" u="none" strike="noStrike" dirty="0">
                <a:effectLst/>
                <a:latin typeface="Aptos" panose="020B0004020202020204" pitchFamily="34" charset="0"/>
                <a:cs typeface="Aharoni" panose="02010803020104030203" pitchFamily="2" charset="-79"/>
              </a:rPr>
              <a:t>KEEP TRACK OF YOUR APPLICATIONS AND ACTION ITEMS. </a:t>
            </a:r>
            <a:r>
              <a:rPr lang="en-US" b="1" i="0" dirty="0">
                <a:effectLst/>
                <a:latin typeface="Aptos" panose="020B0004020202020204" pitchFamily="34" charset="0"/>
                <a:cs typeface="Aharoni" panose="02010803020104030203" pitchFamily="2" charset="-79"/>
              </a:rPr>
              <a:t>​</a:t>
            </a:r>
            <a:r>
              <a:rPr lang="en-US" b="1" i="0" u="none" strike="noStrike" dirty="0">
                <a:effectLst/>
                <a:latin typeface="Aptos" panose="020B0004020202020204" pitchFamily="34" charset="0"/>
                <a:cs typeface="Aharoni" panose="02010803020104030203" pitchFamily="2" charset="-79"/>
              </a:rPr>
              <a:t>ALWAYS CHECK YOUR EMAIL FOR NEXT STEPS. </a:t>
            </a:r>
            <a:r>
              <a:rPr lang="en-US" b="1" i="0" dirty="0">
                <a:effectLst/>
                <a:latin typeface="Aptos" panose="020B0004020202020204" pitchFamily="34" charset="0"/>
                <a:cs typeface="Aharoni" panose="02010803020104030203" pitchFamily="2" charset="-79"/>
              </a:rPr>
              <a:t>​</a:t>
            </a:r>
          </a:p>
          <a:p>
            <a:pPr lvl="1" fontAlgn="base">
              <a:buSzPct val="95000"/>
            </a:pPr>
            <a:r>
              <a:rPr lang="en-US" sz="2400" b="0" i="0" u="none" strike="noStrike" dirty="0">
                <a:effectLst/>
                <a:latin typeface="Aptos" panose="020B0004020202020204" pitchFamily="34" charset="0"/>
              </a:rPr>
              <a:t>Some things you may need to do after applying:</a:t>
            </a:r>
            <a:r>
              <a:rPr lang="en-US" sz="2400" b="0" i="0" dirty="0">
                <a:effectLst/>
                <a:latin typeface="Aptos" panose="020B0004020202020204" pitchFamily="34" charset="0"/>
              </a:rPr>
              <a:t>​</a:t>
            </a:r>
          </a:p>
          <a:p>
            <a:pPr lvl="2" fontAlgn="base">
              <a:buSzPct val="95000"/>
            </a:pPr>
            <a:r>
              <a:rPr lang="en-US" sz="2400" b="0" i="0" u="none" strike="noStrike" dirty="0">
                <a:effectLst/>
                <a:latin typeface="Aptos" panose="020B0004020202020204" pitchFamily="34" charset="0"/>
              </a:rPr>
              <a:t>Creating an account to see your outcome (</a:t>
            </a:r>
            <a:r>
              <a:rPr lang="en-US" sz="2400" b="0" i="0" u="none" strike="noStrike" dirty="0" err="1">
                <a:effectLst/>
                <a:latin typeface="Aptos" panose="020B0004020202020204" pitchFamily="34" charset="0"/>
              </a:rPr>
              <a:t>myfiu</a:t>
            </a:r>
            <a:r>
              <a:rPr lang="en-US" sz="2400" b="0" i="0" u="none" strike="noStrike" dirty="0">
                <a:effectLst/>
                <a:latin typeface="Aptos" panose="020B0004020202020204" pitchFamily="34" charset="0"/>
              </a:rPr>
              <a:t> portal, </a:t>
            </a:r>
            <a:r>
              <a:rPr lang="en-US" sz="2400" b="0" i="0" u="none" strike="noStrike" dirty="0" err="1">
                <a:effectLst/>
                <a:latin typeface="Aptos" panose="020B0004020202020204" pitchFamily="34" charset="0"/>
              </a:rPr>
              <a:t>myfsu</a:t>
            </a:r>
            <a:r>
              <a:rPr lang="en-US" sz="2400" b="0" i="0" u="none" strike="noStrike" dirty="0">
                <a:effectLst/>
                <a:latin typeface="Aptos" panose="020B0004020202020204" pitchFamily="34" charset="0"/>
              </a:rPr>
              <a:t>, cane id, etc.)</a:t>
            </a:r>
            <a:r>
              <a:rPr lang="en-US" sz="2400" b="0" i="0" dirty="0">
                <a:effectLst/>
                <a:latin typeface="Aptos" panose="020B0004020202020204" pitchFamily="34" charset="0"/>
              </a:rPr>
              <a:t>​</a:t>
            </a:r>
          </a:p>
          <a:p>
            <a:pPr lvl="2" fontAlgn="base">
              <a:buSzPct val="95000"/>
            </a:pPr>
            <a:r>
              <a:rPr lang="en-US" sz="2400" b="0" i="0" u="none" strike="noStrike" dirty="0">
                <a:effectLst/>
                <a:latin typeface="Aptos" panose="020B0004020202020204" pitchFamily="34" charset="0"/>
              </a:rPr>
              <a:t>Submitting Florida residency form</a:t>
            </a:r>
            <a:r>
              <a:rPr lang="en-US" sz="2400" b="0" i="0" dirty="0">
                <a:effectLst/>
                <a:latin typeface="Aptos" panose="020B0004020202020204" pitchFamily="34" charset="0"/>
              </a:rPr>
              <a:t>​</a:t>
            </a:r>
          </a:p>
          <a:p>
            <a:pPr lvl="2" fontAlgn="base">
              <a:buSzPct val="95000"/>
            </a:pPr>
            <a:r>
              <a:rPr lang="en-US" sz="2400" b="0" i="0" u="none" strike="noStrike" dirty="0">
                <a:effectLst/>
                <a:latin typeface="Aptos" panose="020B0004020202020204" pitchFamily="34" charset="0"/>
              </a:rPr>
              <a:t>Paying the application fee or submitting a fee waiver</a:t>
            </a:r>
            <a:r>
              <a:rPr lang="en-US" sz="2400" b="0" i="0" dirty="0">
                <a:effectLst/>
                <a:latin typeface="Aptos" panose="020B0004020202020204" pitchFamily="34" charset="0"/>
              </a:rPr>
              <a:t>​</a:t>
            </a:r>
          </a:p>
          <a:p>
            <a:pPr lvl="2" fontAlgn="base">
              <a:buSzPct val="95000"/>
            </a:pPr>
            <a:r>
              <a:rPr lang="en-US" sz="2400" b="0" i="0" u="none" strike="noStrike" dirty="0">
                <a:effectLst/>
                <a:latin typeface="Aptos" panose="020B0004020202020204" pitchFamily="34" charset="0"/>
              </a:rPr>
              <a:t>Financial aid or scholarship applications</a:t>
            </a:r>
            <a:r>
              <a:rPr lang="en-US" sz="2400" b="0" i="0" dirty="0">
                <a:effectLst/>
                <a:latin typeface="Aptos" panose="020B0004020202020204" pitchFamily="34" charset="0"/>
              </a:rPr>
              <a:t>​</a:t>
            </a:r>
          </a:p>
          <a:p>
            <a:pPr lvl="2" fontAlgn="base">
              <a:buSzPct val="95000"/>
            </a:pPr>
            <a:r>
              <a:rPr lang="en-US" sz="2400" b="0" i="0" u="none" strike="noStrike" dirty="0">
                <a:effectLst/>
                <a:latin typeface="Aptos" panose="020B0004020202020204" pitchFamily="34" charset="0"/>
              </a:rPr>
              <a:t>Submitting additional documents or forms</a:t>
            </a:r>
            <a:endParaRPr lang="en-US" sz="2400" b="0" i="0" dirty="0">
              <a:effectLst/>
              <a:latin typeface="Aptos" panose="020B0004020202020204" pitchFamily="34" charset="0"/>
            </a:endParaRPr>
          </a:p>
          <a:p>
            <a:pPr marL="457200" indent="-457200">
              <a:buFont typeface="+mj-lt"/>
              <a:buAutoNum type="arabicPeriod" startAt="2"/>
            </a:pPr>
            <a:endParaRPr lang="en-US" dirty="0">
              <a:latin typeface="Avenir Next LT Pro Light" panose="020B0304020202020204" pitchFamily="34" charset="0"/>
              <a:cs typeface="Aharoni" panose="02010803020104030203" pitchFamily="2" charset="-79"/>
            </a:endParaRPr>
          </a:p>
        </p:txBody>
      </p:sp>
      <p:pic>
        <p:nvPicPr>
          <p:cNvPr id="5" name="Picture 4" descr="A person in a hat and cape&#10;&#10;Description automatically generated">
            <a:extLst>
              <a:ext uri="{FF2B5EF4-FFF2-40B4-BE49-F238E27FC236}">
                <a16:creationId xmlns:a16="http://schemas.microsoft.com/office/drawing/2014/main" id="{E49ECB0A-15B9-550B-6BDB-7BE5D9595D74}"/>
              </a:ext>
            </a:extLst>
          </p:cNvPr>
          <p:cNvPicPr>
            <a:picLocks noChangeAspect="1"/>
          </p:cNvPicPr>
          <p:nvPr/>
        </p:nvPicPr>
        <p:blipFill>
          <a:blip r:embed="rId2"/>
          <a:stretch>
            <a:fillRect/>
          </a:stretch>
        </p:blipFill>
        <p:spPr>
          <a:xfrm>
            <a:off x="10271938" y="4891772"/>
            <a:ext cx="1260628" cy="1260628"/>
          </a:xfrm>
          <a:prstGeom prst="rect">
            <a:avLst/>
          </a:prstGeom>
        </p:spPr>
      </p:pic>
    </p:spTree>
    <p:extLst>
      <p:ext uri="{BB962C8B-B14F-4D97-AF65-F5344CB8AC3E}">
        <p14:creationId xmlns:p14="http://schemas.microsoft.com/office/powerpoint/2010/main" val="12301011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53E72A5-9D29-9878-6DCF-B16162B74D82}"/>
              </a:ext>
            </a:extLst>
          </p:cNvPr>
          <p:cNvSpPr txBox="1"/>
          <p:nvPr/>
        </p:nvSpPr>
        <p:spPr>
          <a:xfrm flipV="1">
            <a:off x="403413" y="6073944"/>
            <a:ext cx="7609619" cy="373618"/>
          </a:xfrm>
          <a:prstGeom prst="rect">
            <a:avLst/>
          </a:prstGeom>
          <a:solidFill>
            <a:schemeClr val="bg1"/>
          </a:solidFill>
        </p:spPr>
        <p:txBody>
          <a:bodyPr wrap="square" rtlCol="0">
            <a:spAutoFit/>
          </a:bodyPr>
          <a:lstStyle/>
          <a:p>
            <a:endParaRPr lang="en-US"/>
          </a:p>
        </p:txBody>
      </p:sp>
      <p:sp>
        <p:nvSpPr>
          <p:cNvPr id="2" name="Title 1">
            <a:extLst>
              <a:ext uri="{FF2B5EF4-FFF2-40B4-BE49-F238E27FC236}">
                <a16:creationId xmlns:a16="http://schemas.microsoft.com/office/drawing/2014/main" id="{9DBF8F91-13CB-99C8-0867-629BFCCE8B74}"/>
              </a:ext>
            </a:extLst>
          </p:cNvPr>
          <p:cNvSpPr>
            <a:spLocks noGrp="1"/>
          </p:cNvSpPr>
          <p:nvPr>
            <p:ph type="title"/>
          </p:nvPr>
        </p:nvSpPr>
        <p:spPr>
          <a:xfrm>
            <a:off x="652671" y="605726"/>
            <a:ext cx="7360361" cy="1368520"/>
          </a:xfrm>
        </p:spPr>
        <p:txBody>
          <a:bodyPr>
            <a:normAutofit/>
          </a:bodyPr>
          <a:lstStyle/>
          <a:p>
            <a:r>
              <a:rPr lang="en-US" sz="7200">
                <a:ln w="38100">
                  <a:solidFill>
                    <a:schemeClr val="accent1"/>
                  </a:solidFill>
                  <a:prstDash val="solid"/>
                </a:ln>
                <a:solidFill>
                  <a:schemeClr val="bg2">
                    <a:lumMod val="20000"/>
                    <a:lumOff val="80000"/>
                  </a:schemeClr>
                </a:solidFill>
                <a:latin typeface="Jumble" panose="02000503000000020004" pitchFamily="2" charset="0"/>
              </a:rPr>
              <a:t>FINANCIAL AID</a:t>
            </a:r>
            <a:endParaRPr lang="en-US" sz="7200"/>
          </a:p>
        </p:txBody>
      </p:sp>
      <p:sp>
        <p:nvSpPr>
          <p:cNvPr id="3" name="Content Placeholder 2">
            <a:extLst>
              <a:ext uri="{FF2B5EF4-FFF2-40B4-BE49-F238E27FC236}">
                <a16:creationId xmlns:a16="http://schemas.microsoft.com/office/drawing/2014/main" id="{6E9D47E9-76D4-B087-F463-37466FAB16DF}"/>
              </a:ext>
            </a:extLst>
          </p:cNvPr>
          <p:cNvSpPr>
            <a:spLocks noGrp="1"/>
          </p:cNvSpPr>
          <p:nvPr>
            <p:ph idx="1"/>
          </p:nvPr>
        </p:nvSpPr>
        <p:spPr>
          <a:xfrm>
            <a:off x="403413" y="1897811"/>
            <a:ext cx="8809598" cy="4411473"/>
          </a:xfrm>
        </p:spPr>
        <p:txBody>
          <a:bodyPr>
            <a:normAutofit fontScale="92500" lnSpcReduction="10000"/>
          </a:bodyPr>
          <a:lstStyle/>
          <a:p>
            <a:r>
              <a:rPr lang="en-US" b="1" dirty="0">
                <a:solidFill>
                  <a:schemeClr val="tx1"/>
                </a:solidFill>
                <a:latin typeface="Aptos" panose="020B0004020202020204" pitchFamily="34" charset="0"/>
                <a:cs typeface="Aharoni" panose="02010803020104030203" pitchFamily="2" charset="-79"/>
              </a:rPr>
              <a:t>FAFSA: </a:t>
            </a:r>
            <a:r>
              <a:rPr lang="en-US" b="1" dirty="0">
                <a:latin typeface="Aptos" panose="020B0004020202020204" pitchFamily="34" charset="0"/>
                <a:cs typeface="Aharoni" panose="02010803020104030203" pitchFamily="2" charset="-79"/>
              </a:rPr>
              <a:t>Federal Student Aid</a:t>
            </a:r>
            <a:endParaRPr lang="en-US" b="1" dirty="0">
              <a:solidFill>
                <a:schemeClr val="tx1"/>
              </a:solidFill>
              <a:latin typeface="Aptos" panose="020B0004020202020204" pitchFamily="34" charset="0"/>
              <a:cs typeface="Aharoni" panose="02010803020104030203" pitchFamily="2" charset="-79"/>
            </a:endParaRPr>
          </a:p>
          <a:p>
            <a:pPr lvl="1"/>
            <a:r>
              <a:rPr lang="en-US" sz="2400" dirty="0">
                <a:solidFill>
                  <a:schemeClr val="tx1"/>
                </a:solidFill>
                <a:latin typeface="Aptos" panose="020B0004020202020204" pitchFamily="34" charset="0"/>
                <a:cs typeface="Aharoni" panose="02010803020104030203" pitchFamily="2" charset="-79"/>
              </a:rPr>
              <a:t>Federal Aid application. </a:t>
            </a:r>
            <a:r>
              <a:rPr lang="en-US" sz="2400" dirty="0">
                <a:latin typeface="Aptos" panose="020B0004020202020204" pitchFamily="34" charset="0"/>
                <a:cs typeface="Aharoni" panose="02010803020104030203" pitchFamily="2" charset="-79"/>
              </a:rPr>
              <a:t>Opens October 1st. Uses 2023 income tax information.</a:t>
            </a:r>
          </a:p>
          <a:p>
            <a:r>
              <a:rPr lang="en-US" b="1" dirty="0">
                <a:latin typeface="Aptos" panose="020B0004020202020204" pitchFamily="34" charset="0"/>
                <a:cs typeface="Aharoni" panose="02010803020104030203" pitchFamily="2" charset="-79"/>
              </a:rPr>
              <a:t>CSS</a:t>
            </a:r>
            <a:r>
              <a:rPr lang="en-US" sz="2800" b="1" dirty="0">
                <a:solidFill>
                  <a:schemeClr val="tx1"/>
                </a:solidFill>
                <a:latin typeface="Aptos" panose="020B0004020202020204" pitchFamily="34" charset="0"/>
                <a:cs typeface="Aharoni" panose="02010803020104030203" pitchFamily="2" charset="-79"/>
              </a:rPr>
              <a:t>: </a:t>
            </a:r>
            <a:r>
              <a:rPr lang="en-US" sz="2600" dirty="0">
                <a:latin typeface="Aptos" panose="020B0004020202020204" pitchFamily="34" charset="0"/>
                <a:cs typeface="Aharoni" panose="02010803020104030203" pitchFamily="2" charset="-79"/>
              </a:rPr>
              <a:t>College Financial Aid application. Mostly used for private or out of state schools. </a:t>
            </a:r>
          </a:p>
          <a:p>
            <a:r>
              <a:rPr lang="en-US" b="1" dirty="0">
                <a:latin typeface="Aptos" panose="020B0004020202020204" pitchFamily="34" charset="0"/>
                <a:cs typeface="Aharoni" panose="02010803020104030203" pitchFamily="2" charset="-79"/>
              </a:rPr>
              <a:t>FFAA: </a:t>
            </a:r>
            <a:r>
              <a:rPr lang="en-US" dirty="0">
                <a:latin typeface="Aptos" panose="020B0004020202020204" pitchFamily="34" charset="0"/>
                <a:cs typeface="Aharoni" panose="02010803020104030203" pitchFamily="2" charset="-79"/>
              </a:rPr>
              <a:t>Florida Student Aid, also known as Bright Futures Application</a:t>
            </a:r>
          </a:p>
          <a:p>
            <a:pPr lvl="1"/>
            <a:r>
              <a:rPr lang="en-US" sz="2400" dirty="0">
                <a:latin typeface="Aptos" panose="020B0004020202020204" pitchFamily="34" charset="0"/>
                <a:cs typeface="Aharoni" panose="02010803020104030203" pitchFamily="2" charset="-79"/>
              </a:rPr>
              <a:t>Application opens October 1</a:t>
            </a:r>
            <a:r>
              <a:rPr lang="en-US" sz="2400" baseline="30000" dirty="0">
                <a:latin typeface="Aptos" panose="020B0004020202020204" pitchFamily="34" charset="0"/>
                <a:cs typeface="Aharoni" panose="02010803020104030203" pitchFamily="2" charset="-79"/>
              </a:rPr>
              <a:t>st</a:t>
            </a:r>
            <a:r>
              <a:rPr lang="en-US" sz="2400" dirty="0">
                <a:latin typeface="Aptos" panose="020B0004020202020204" pitchFamily="34" charset="0"/>
                <a:cs typeface="Aharoni" panose="02010803020104030203" pitchFamily="2" charset="-79"/>
              </a:rPr>
              <a:t> </a:t>
            </a:r>
          </a:p>
          <a:p>
            <a:r>
              <a:rPr lang="en-US" b="1" dirty="0">
                <a:latin typeface="Aptos" panose="020B0004020202020204" pitchFamily="34" charset="0"/>
                <a:cs typeface="Aharoni" panose="02010803020104030203" pitchFamily="2" charset="-79"/>
              </a:rPr>
              <a:t>SCHOLARSHIPS: </a:t>
            </a:r>
            <a:r>
              <a:rPr lang="en-US" dirty="0">
                <a:latin typeface="Aptos" panose="020B0004020202020204" pitchFamily="34" charset="0"/>
                <a:cs typeface="Aharoni" panose="02010803020104030203" pitchFamily="2" charset="-79"/>
              </a:rPr>
              <a:t>Students need to put in the work to search and apply for scholarships.</a:t>
            </a:r>
          </a:p>
          <a:p>
            <a:pPr lvl="1"/>
            <a:r>
              <a:rPr lang="en-US" sz="2400" dirty="0">
                <a:latin typeface="Aptos" panose="020B0004020202020204" pitchFamily="34" charset="0"/>
                <a:cs typeface="Aharoni" panose="02010803020104030203" pitchFamily="2" charset="-79"/>
              </a:rPr>
              <a:t>Check MS Teams and Cavs Connect CAP Corned for Scholarships posted by the CAP Office</a:t>
            </a:r>
          </a:p>
          <a:p>
            <a:endParaRPr lang="en-US" dirty="0">
              <a:solidFill>
                <a:schemeClr val="tx1"/>
              </a:solidFill>
              <a:latin typeface="Abadi Extra Light" panose="020B0204020104020204" pitchFamily="34" charset="0"/>
              <a:cs typeface="Aharoni" panose="02010803020104030203" pitchFamily="2" charset="-79"/>
            </a:endParaRPr>
          </a:p>
          <a:p>
            <a:endParaRPr lang="en-US" dirty="0">
              <a:latin typeface="Abadi Extra Light" panose="020B0204020104020204" pitchFamily="34" charset="0"/>
              <a:cs typeface="Aharoni" panose="02010803020104030203" pitchFamily="2" charset="-79"/>
            </a:endParaRPr>
          </a:p>
        </p:txBody>
      </p:sp>
      <p:pic>
        <p:nvPicPr>
          <p:cNvPr id="5" name="Picture 4" descr="A person in a hat and cape&#10;&#10;Description automatically generated">
            <a:extLst>
              <a:ext uri="{FF2B5EF4-FFF2-40B4-BE49-F238E27FC236}">
                <a16:creationId xmlns:a16="http://schemas.microsoft.com/office/drawing/2014/main" id="{E49ECB0A-15B9-550B-6BDB-7BE5D9595D74}"/>
              </a:ext>
            </a:extLst>
          </p:cNvPr>
          <p:cNvPicPr>
            <a:picLocks noChangeAspect="1"/>
          </p:cNvPicPr>
          <p:nvPr/>
        </p:nvPicPr>
        <p:blipFill>
          <a:blip r:embed="rId2"/>
          <a:stretch>
            <a:fillRect/>
          </a:stretch>
        </p:blipFill>
        <p:spPr>
          <a:xfrm>
            <a:off x="10271938" y="4891772"/>
            <a:ext cx="1260628" cy="1260628"/>
          </a:xfrm>
          <a:prstGeom prst="rect">
            <a:avLst/>
          </a:prstGeom>
        </p:spPr>
      </p:pic>
    </p:spTree>
    <p:extLst>
      <p:ext uri="{BB962C8B-B14F-4D97-AF65-F5344CB8AC3E}">
        <p14:creationId xmlns:p14="http://schemas.microsoft.com/office/powerpoint/2010/main" val="31275116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F8F91-13CB-99C8-0867-629BFCCE8B74}"/>
              </a:ext>
            </a:extLst>
          </p:cNvPr>
          <p:cNvSpPr>
            <a:spLocks noGrp="1"/>
          </p:cNvSpPr>
          <p:nvPr>
            <p:ph type="title"/>
          </p:nvPr>
        </p:nvSpPr>
        <p:spPr>
          <a:xfrm>
            <a:off x="344041" y="107416"/>
            <a:ext cx="9601201" cy="1629776"/>
          </a:xfrm>
        </p:spPr>
        <p:txBody>
          <a:bodyPr>
            <a:noAutofit/>
          </a:bodyPr>
          <a:lstStyle/>
          <a:p>
            <a:r>
              <a:rPr lang="en-US" sz="6000" dirty="0">
                <a:ln w="38100">
                  <a:solidFill>
                    <a:schemeClr val="accent1"/>
                  </a:solidFill>
                  <a:prstDash val="solid"/>
                </a:ln>
                <a:solidFill>
                  <a:schemeClr val="bg2">
                    <a:lumMod val="20000"/>
                    <a:lumOff val="80000"/>
                  </a:schemeClr>
                </a:solidFill>
                <a:latin typeface="Jumble" panose="02000503000000020004" pitchFamily="2" charset="0"/>
              </a:rPr>
              <a:t>GRADUATION REQUIREMENTS</a:t>
            </a:r>
            <a:endParaRPr lang="en-US" sz="6000" dirty="0"/>
          </a:p>
        </p:txBody>
      </p:sp>
      <p:sp>
        <p:nvSpPr>
          <p:cNvPr id="4" name="TextBox 3">
            <a:extLst>
              <a:ext uri="{FF2B5EF4-FFF2-40B4-BE49-F238E27FC236}">
                <a16:creationId xmlns:a16="http://schemas.microsoft.com/office/drawing/2014/main" id="{B53E72A5-9D29-9878-6DCF-B16162B74D82}"/>
              </a:ext>
            </a:extLst>
          </p:cNvPr>
          <p:cNvSpPr txBox="1"/>
          <p:nvPr/>
        </p:nvSpPr>
        <p:spPr>
          <a:xfrm flipV="1">
            <a:off x="403413" y="6073944"/>
            <a:ext cx="7609619" cy="373618"/>
          </a:xfrm>
          <a:prstGeom prst="rect">
            <a:avLst/>
          </a:prstGeom>
          <a:solidFill>
            <a:schemeClr val="bg1"/>
          </a:solidFill>
        </p:spPr>
        <p:txBody>
          <a:bodyPr wrap="square" rtlCol="0">
            <a:spAutoFit/>
          </a:bodyPr>
          <a:lstStyle/>
          <a:p>
            <a:endParaRPr lang="en-US" dirty="0"/>
          </a:p>
        </p:txBody>
      </p:sp>
      <p:pic>
        <p:nvPicPr>
          <p:cNvPr id="5" name="Picture 4" descr="A person in a hat and cape&#10;&#10;Description automatically generated">
            <a:extLst>
              <a:ext uri="{FF2B5EF4-FFF2-40B4-BE49-F238E27FC236}">
                <a16:creationId xmlns:a16="http://schemas.microsoft.com/office/drawing/2014/main" id="{E49ECB0A-15B9-550B-6BDB-7BE5D9595D74}"/>
              </a:ext>
            </a:extLst>
          </p:cNvPr>
          <p:cNvPicPr>
            <a:picLocks noChangeAspect="1"/>
          </p:cNvPicPr>
          <p:nvPr/>
        </p:nvPicPr>
        <p:blipFill>
          <a:blip r:embed="rId2"/>
          <a:stretch>
            <a:fillRect/>
          </a:stretch>
        </p:blipFill>
        <p:spPr>
          <a:xfrm>
            <a:off x="10271938" y="4891772"/>
            <a:ext cx="1260628" cy="1260628"/>
          </a:xfrm>
          <a:prstGeom prst="rect">
            <a:avLst/>
          </a:prstGeom>
        </p:spPr>
      </p:pic>
      <p:graphicFrame>
        <p:nvGraphicFramePr>
          <p:cNvPr id="3" name="Table 2">
            <a:extLst>
              <a:ext uri="{FF2B5EF4-FFF2-40B4-BE49-F238E27FC236}">
                <a16:creationId xmlns:a16="http://schemas.microsoft.com/office/drawing/2014/main" id="{75B18C57-EDE1-AA6F-60FD-9EF05D458B61}"/>
              </a:ext>
            </a:extLst>
          </p:cNvPr>
          <p:cNvGraphicFramePr>
            <a:graphicFrameLocks noGrp="1"/>
          </p:cNvGraphicFramePr>
          <p:nvPr/>
        </p:nvGraphicFramePr>
        <p:xfrm>
          <a:off x="892590" y="1989597"/>
          <a:ext cx="8249895" cy="4270092"/>
        </p:xfrm>
        <a:graphic>
          <a:graphicData uri="http://schemas.openxmlformats.org/drawingml/2006/table">
            <a:tbl>
              <a:tblPr/>
              <a:tblGrid>
                <a:gridCol w="4014326">
                  <a:extLst>
                    <a:ext uri="{9D8B030D-6E8A-4147-A177-3AD203B41FA5}">
                      <a16:colId xmlns:a16="http://schemas.microsoft.com/office/drawing/2014/main" val="1223279129"/>
                    </a:ext>
                  </a:extLst>
                </a:gridCol>
                <a:gridCol w="4235569">
                  <a:extLst>
                    <a:ext uri="{9D8B030D-6E8A-4147-A177-3AD203B41FA5}">
                      <a16:colId xmlns:a16="http://schemas.microsoft.com/office/drawing/2014/main" val="902745177"/>
                    </a:ext>
                  </a:extLst>
                </a:gridCol>
              </a:tblGrid>
              <a:tr h="696368">
                <a:tc>
                  <a:txBody>
                    <a:bodyPr/>
                    <a:lstStyle/>
                    <a:p>
                      <a:pPr algn="ctr" rtl="0" fontAlgn="t">
                        <a:spcBef>
                          <a:spcPts val="0"/>
                        </a:spcBef>
                        <a:spcAft>
                          <a:spcPts val="0"/>
                        </a:spcAft>
                      </a:pPr>
                      <a:endParaRPr lang="en-US" sz="1600" b="1" i="0" u="none" strike="noStrike">
                        <a:solidFill>
                          <a:srgbClr val="000000"/>
                        </a:solidFill>
                        <a:effectLst/>
                        <a:latin typeface="Aptos" panose="020B0004020202020204" pitchFamily="34" charset="0"/>
                        <a:cs typeface="Aharoni" panose="02010803020104030203" pitchFamily="2" charset="-79"/>
                      </a:endParaRPr>
                    </a:p>
                    <a:p>
                      <a:pPr algn="ctr" rtl="0" fontAlgn="t">
                        <a:spcBef>
                          <a:spcPts val="0"/>
                        </a:spcBef>
                        <a:spcAft>
                          <a:spcPts val="0"/>
                        </a:spcAft>
                      </a:pPr>
                      <a:r>
                        <a:rPr lang="en-US" sz="1600" b="1" i="0" u="none" strike="noStrike">
                          <a:solidFill>
                            <a:srgbClr val="000000"/>
                          </a:solidFill>
                          <a:effectLst/>
                          <a:latin typeface="Aptos" panose="020B0004020202020204" pitchFamily="34" charset="0"/>
                          <a:cs typeface="Aharoni" panose="02010803020104030203" pitchFamily="2" charset="-79"/>
                        </a:rPr>
                        <a:t>SUBJECT</a:t>
                      </a:r>
                      <a:endParaRPr lang="en-US" sz="1600" dirty="0">
                        <a:effectLst/>
                        <a:latin typeface="Aptos" panose="020B0004020202020204" pitchFamily="34" charset="0"/>
                        <a:cs typeface="Aharoni" panose="02010803020104030203" pitchFamily="2" charset="-79"/>
                      </a:endParaRPr>
                    </a:p>
                  </a:txBody>
                  <a:tcPr marL="71608" marR="71608" marT="71608" marB="71608">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solidFill>
                      <a:schemeClr val="accent1">
                        <a:lumMod val="20000"/>
                        <a:lumOff val="80000"/>
                      </a:schemeClr>
                    </a:solidFill>
                  </a:tcPr>
                </a:tc>
                <a:tc>
                  <a:txBody>
                    <a:bodyPr/>
                    <a:lstStyle/>
                    <a:p>
                      <a:pPr algn="ctr" rtl="0" fontAlgn="t">
                        <a:spcBef>
                          <a:spcPts val="0"/>
                        </a:spcBef>
                        <a:spcAft>
                          <a:spcPts val="0"/>
                        </a:spcAft>
                      </a:pPr>
                      <a:endParaRPr lang="en-US" sz="1600">
                        <a:effectLst/>
                        <a:latin typeface="Aptos" panose="020B0004020202020204" pitchFamily="34" charset="0"/>
                        <a:cs typeface="Aharoni" panose="02010803020104030203" pitchFamily="2" charset="-79"/>
                      </a:endParaRPr>
                    </a:p>
                    <a:p>
                      <a:pPr algn="ctr" rtl="0" fontAlgn="t">
                        <a:spcBef>
                          <a:spcPts val="0"/>
                        </a:spcBef>
                        <a:spcAft>
                          <a:spcPts val="0"/>
                        </a:spcAft>
                      </a:pPr>
                      <a:r>
                        <a:rPr lang="en-US" sz="1600">
                          <a:effectLst/>
                          <a:latin typeface="Aptos" panose="020B0004020202020204" pitchFamily="34" charset="0"/>
                          <a:cs typeface="Aharoni" panose="02010803020104030203" pitchFamily="2" charset="-79"/>
                        </a:rPr>
                        <a:t>CREDITS</a:t>
                      </a:r>
                      <a:endParaRPr lang="en-US" sz="1600" dirty="0">
                        <a:effectLst/>
                        <a:latin typeface="Aptos" panose="020B0004020202020204" pitchFamily="34" charset="0"/>
                        <a:cs typeface="Aharoni" panose="02010803020104030203" pitchFamily="2" charset="-79"/>
                      </a:endParaRPr>
                    </a:p>
                  </a:txBody>
                  <a:tcPr marL="71608" marR="71608" marT="71608" marB="71608">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30435695"/>
                  </a:ext>
                </a:extLst>
              </a:tr>
              <a:tr h="420259">
                <a:tc>
                  <a:txBody>
                    <a:bodyPr/>
                    <a:lstStyle/>
                    <a:p>
                      <a:pPr algn="l" rtl="0" fontAlgn="t">
                        <a:spcBef>
                          <a:spcPts val="0"/>
                        </a:spcBef>
                        <a:spcAft>
                          <a:spcPts val="0"/>
                        </a:spcAft>
                      </a:pPr>
                      <a:r>
                        <a:rPr lang="en-US" sz="1600" b="1" i="0" u="none" strike="noStrike">
                          <a:solidFill>
                            <a:srgbClr val="000000"/>
                          </a:solidFill>
                          <a:effectLst/>
                          <a:latin typeface="Aptos" panose="020B0004020202020204" pitchFamily="34" charset="0"/>
                          <a:cs typeface="Aharoni" panose="02010803020104030203" pitchFamily="2" charset="-79"/>
                        </a:rPr>
                        <a:t>ENGLISH/LANGUAGE ARTS</a:t>
                      </a:r>
                      <a:endParaRPr lang="en-US" sz="1600" b="1" dirty="0">
                        <a:effectLst/>
                        <a:latin typeface="Aptos" panose="020B0004020202020204" pitchFamily="34" charset="0"/>
                        <a:cs typeface="Aharoni" panose="02010803020104030203" pitchFamily="2" charset="-79"/>
                      </a:endParaRPr>
                    </a:p>
                  </a:txBody>
                  <a:tcPr marL="71608" marR="71608" marT="71608" marB="71608">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algn="l" rtl="0" fontAlgn="t">
                        <a:spcBef>
                          <a:spcPts val="0"/>
                        </a:spcBef>
                        <a:spcAft>
                          <a:spcPts val="0"/>
                        </a:spcAft>
                      </a:pPr>
                      <a:r>
                        <a:rPr lang="en-US" sz="1600" b="0" i="0" u="none" strike="noStrike">
                          <a:solidFill>
                            <a:srgbClr val="000000"/>
                          </a:solidFill>
                          <a:effectLst/>
                          <a:latin typeface="Aptos" panose="020B0004020202020204" pitchFamily="34" charset="0"/>
                          <a:cs typeface="CordiaUPC" panose="020B0502040204020203" pitchFamily="34" charset="-34"/>
                        </a:rPr>
                        <a:t>4: ELA 1, 2, 3, 4</a:t>
                      </a:r>
                      <a:endParaRPr lang="en-US" sz="1600" dirty="0">
                        <a:effectLst/>
                        <a:latin typeface="Aptos" panose="020B0004020202020204" pitchFamily="34" charset="0"/>
                        <a:cs typeface="CordiaUPC" panose="020B0502040204020203" pitchFamily="34" charset="-34"/>
                      </a:endParaRPr>
                    </a:p>
                  </a:txBody>
                  <a:tcPr marL="71608" marR="71608" marT="71608" marB="71608">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extLst>
                  <a:ext uri="{0D108BD9-81ED-4DB2-BD59-A6C34878D82A}">
                    <a16:rowId xmlns:a16="http://schemas.microsoft.com/office/drawing/2014/main" val="2200608909"/>
                  </a:ext>
                </a:extLst>
              </a:tr>
              <a:tr h="420259">
                <a:tc>
                  <a:txBody>
                    <a:bodyPr/>
                    <a:lstStyle/>
                    <a:p>
                      <a:pPr algn="l" rtl="0" fontAlgn="t">
                        <a:spcBef>
                          <a:spcPts val="0"/>
                        </a:spcBef>
                        <a:spcAft>
                          <a:spcPts val="0"/>
                        </a:spcAft>
                      </a:pPr>
                      <a:r>
                        <a:rPr lang="en-US" sz="1600" b="1" i="0" u="none" strike="noStrike">
                          <a:solidFill>
                            <a:srgbClr val="000000"/>
                          </a:solidFill>
                          <a:effectLst/>
                          <a:latin typeface="Aptos" panose="020B0004020202020204" pitchFamily="34" charset="0"/>
                          <a:cs typeface="Aharoni" panose="02010803020104030203" pitchFamily="2" charset="-79"/>
                        </a:rPr>
                        <a:t>MATHEMATICS</a:t>
                      </a:r>
                      <a:endParaRPr lang="en-US" sz="1600" b="1" dirty="0">
                        <a:effectLst/>
                        <a:latin typeface="Aptos" panose="020B0004020202020204" pitchFamily="34" charset="0"/>
                        <a:cs typeface="Aharoni" panose="02010803020104030203" pitchFamily="2" charset="-79"/>
                      </a:endParaRPr>
                    </a:p>
                  </a:txBody>
                  <a:tcPr marL="71608" marR="71608" marT="71608" marB="71608">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algn="l" rtl="0" fontAlgn="t">
                        <a:spcBef>
                          <a:spcPts val="0"/>
                        </a:spcBef>
                        <a:spcAft>
                          <a:spcPts val="0"/>
                        </a:spcAft>
                      </a:pPr>
                      <a:r>
                        <a:rPr lang="en-US" sz="1600" b="0" i="0" u="none" strike="noStrike">
                          <a:solidFill>
                            <a:srgbClr val="000000"/>
                          </a:solidFill>
                          <a:effectLst/>
                          <a:latin typeface="Aptos" panose="020B0004020202020204" pitchFamily="34" charset="0"/>
                          <a:cs typeface="CordiaUPC" panose="020B0502040204020203" pitchFamily="34" charset="-34"/>
                        </a:rPr>
                        <a:t>4: *Must include Algebra 1 and Geometry</a:t>
                      </a:r>
                      <a:endParaRPr lang="en-US" sz="1600" dirty="0">
                        <a:effectLst/>
                        <a:latin typeface="Aptos" panose="020B0004020202020204" pitchFamily="34" charset="0"/>
                        <a:cs typeface="CordiaUPC" panose="020B0502040204020203" pitchFamily="34" charset="-34"/>
                      </a:endParaRPr>
                    </a:p>
                  </a:txBody>
                  <a:tcPr marL="71608" marR="71608" marT="71608" marB="71608">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extLst>
                  <a:ext uri="{0D108BD9-81ED-4DB2-BD59-A6C34878D82A}">
                    <a16:rowId xmlns:a16="http://schemas.microsoft.com/office/drawing/2014/main" val="815784571"/>
                  </a:ext>
                </a:extLst>
              </a:tr>
              <a:tr h="420259">
                <a:tc>
                  <a:txBody>
                    <a:bodyPr/>
                    <a:lstStyle/>
                    <a:p>
                      <a:pPr algn="l" rtl="0" fontAlgn="t">
                        <a:spcBef>
                          <a:spcPts val="0"/>
                        </a:spcBef>
                        <a:spcAft>
                          <a:spcPts val="0"/>
                        </a:spcAft>
                      </a:pPr>
                      <a:r>
                        <a:rPr lang="en-US" sz="1600" b="1" i="0" u="none" strike="noStrike">
                          <a:solidFill>
                            <a:srgbClr val="000000"/>
                          </a:solidFill>
                          <a:effectLst/>
                          <a:latin typeface="Aptos" panose="020B0004020202020204" pitchFamily="34" charset="0"/>
                          <a:cs typeface="Aharoni" panose="02010803020104030203" pitchFamily="2" charset="-79"/>
                        </a:rPr>
                        <a:t>SCIENCE</a:t>
                      </a:r>
                      <a:endParaRPr lang="en-US" sz="1600" b="1" dirty="0">
                        <a:effectLst/>
                        <a:latin typeface="Aptos" panose="020B0004020202020204" pitchFamily="34" charset="0"/>
                        <a:cs typeface="Aharoni" panose="02010803020104030203" pitchFamily="2" charset="-79"/>
                      </a:endParaRPr>
                    </a:p>
                  </a:txBody>
                  <a:tcPr marL="71608" marR="71608" marT="71608" marB="71608">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algn="l" rtl="0" fontAlgn="t">
                        <a:spcBef>
                          <a:spcPts val="0"/>
                        </a:spcBef>
                        <a:spcAft>
                          <a:spcPts val="0"/>
                        </a:spcAft>
                      </a:pPr>
                      <a:r>
                        <a:rPr lang="en-US" sz="1600">
                          <a:effectLst/>
                          <a:latin typeface="Aptos" panose="020B0004020202020204" pitchFamily="34" charset="0"/>
                          <a:cs typeface="CordiaUPC" panose="020B0502040204020203" pitchFamily="34" charset="-34"/>
                        </a:rPr>
                        <a:t>3: *Must include Biology 1 and two of which must have a lab</a:t>
                      </a:r>
                      <a:endParaRPr lang="en-US" sz="1600" dirty="0">
                        <a:effectLst/>
                        <a:latin typeface="Aptos" panose="020B0004020202020204" pitchFamily="34" charset="0"/>
                        <a:cs typeface="CordiaUPC" panose="020B0502040204020203" pitchFamily="34" charset="-34"/>
                      </a:endParaRPr>
                    </a:p>
                  </a:txBody>
                  <a:tcPr marL="71608" marR="71608" marT="71608" marB="71608">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extLst>
                  <a:ext uri="{0D108BD9-81ED-4DB2-BD59-A6C34878D82A}">
                    <a16:rowId xmlns:a16="http://schemas.microsoft.com/office/drawing/2014/main" val="4005207558"/>
                  </a:ext>
                </a:extLst>
              </a:tr>
              <a:tr h="420259">
                <a:tc>
                  <a:txBody>
                    <a:bodyPr/>
                    <a:lstStyle/>
                    <a:p>
                      <a:pPr algn="l" rtl="0" fontAlgn="t">
                        <a:spcBef>
                          <a:spcPts val="0"/>
                        </a:spcBef>
                        <a:spcAft>
                          <a:spcPts val="0"/>
                        </a:spcAft>
                      </a:pPr>
                      <a:r>
                        <a:rPr lang="en-US" sz="1600" b="1" i="0" u="none" strike="noStrike">
                          <a:solidFill>
                            <a:srgbClr val="000000"/>
                          </a:solidFill>
                          <a:effectLst/>
                          <a:latin typeface="Aptos" panose="020B0004020202020204" pitchFamily="34" charset="0"/>
                          <a:cs typeface="Aharoni" panose="02010803020104030203" pitchFamily="2" charset="-79"/>
                        </a:rPr>
                        <a:t>SOCIAL STUDIES</a:t>
                      </a:r>
                      <a:endParaRPr lang="en-US" sz="1600" b="1" dirty="0">
                        <a:effectLst/>
                        <a:latin typeface="Aptos" panose="020B0004020202020204" pitchFamily="34" charset="0"/>
                        <a:cs typeface="Aharoni" panose="02010803020104030203" pitchFamily="2" charset="-79"/>
                      </a:endParaRPr>
                    </a:p>
                  </a:txBody>
                  <a:tcPr marL="71608" marR="71608" marT="71608" marB="71608">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algn="l" rtl="0" fontAlgn="t">
                        <a:spcBef>
                          <a:spcPts val="0"/>
                        </a:spcBef>
                        <a:spcAft>
                          <a:spcPts val="0"/>
                        </a:spcAft>
                      </a:pPr>
                      <a:r>
                        <a:rPr lang="en-US" sz="1600" b="0" i="0" u="none" strike="noStrike" dirty="0">
                          <a:solidFill>
                            <a:srgbClr val="000000"/>
                          </a:solidFill>
                          <a:effectLst/>
                          <a:latin typeface="Aptos" panose="020B0004020202020204" pitchFamily="34" charset="0"/>
                          <a:cs typeface="CordiaUPC" panose="020B0502040204020203" pitchFamily="34" charset="-34"/>
                        </a:rPr>
                        <a:t>3: World History, U.S History, U.S Government, and Economics with Financial Literacy</a:t>
                      </a:r>
                      <a:endParaRPr lang="en-US" sz="1600" dirty="0">
                        <a:effectLst/>
                        <a:latin typeface="Aptos" panose="020B0004020202020204" pitchFamily="34" charset="0"/>
                        <a:cs typeface="CordiaUPC" panose="020B0502040204020203" pitchFamily="34" charset="-34"/>
                      </a:endParaRPr>
                    </a:p>
                  </a:txBody>
                  <a:tcPr marL="71608" marR="71608" marT="71608" marB="71608">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extLst>
                  <a:ext uri="{0D108BD9-81ED-4DB2-BD59-A6C34878D82A}">
                    <a16:rowId xmlns:a16="http://schemas.microsoft.com/office/drawing/2014/main" val="1976717316"/>
                  </a:ext>
                </a:extLst>
              </a:tr>
              <a:tr h="420259">
                <a:tc>
                  <a:txBody>
                    <a:bodyPr/>
                    <a:lstStyle/>
                    <a:p>
                      <a:pPr algn="l" rtl="0" fontAlgn="t">
                        <a:spcBef>
                          <a:spcPts val="0"/>
                        </a:spcBef>
                        <a:spcAft>
                          <a:spcPts val="0"/>
                        </a:spcAft>
                      </a:pPr>
                      <a:r>
                        <a:rPr lang="en-US" sz="1600" b="1" i="0" u="none" strike="noStrike">
                          <a:solidFill>
                            <a:srgbClr val="000000"/>
                          </a:solidFill>
                          <a:effectLst/>
                          <a:latin typeface="Aptos" panose="020B0004020202020204" pitchFamily="34" charset="0"/>
                          <a:cs typeface="Aharoni" panose="02010803020104030203" pitchFamily="2" charset="-79"/>
                        </a:rPr>
                        <a:t>FINE AND PERFORMING ARTS, SPEECH AND DEBATE, OR PRACTICAL ARTS</a:t>
                      </a:r>
                      <a:endParaRPr lang="en-US" sz="1600" b="1" dirty="0">
                        <a:effectLst/>
                        <a:latin typeface="Aptos" panose="020B0004020202020204" pitchFamily="34" charset="0"/>
                        <a:cs typeface="Aharoni" panose="02010803020104030203" pitchFamily="2" charset="-79"/>
                      </a:endParaRPr>
                    </a:p>
                  </a:txBody>
                  <a:tcPr marL="71608" marR="71608" marT="71608" marB="71608">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algn="l" rtl="0" fontAlgn="t">
                        <a:spcBef>
                          <a:spcPts val="0"/>
                        </a:spcBef>
                        <a:spcAft>
                          <a:spcPts val="0"/>
                        </a:spcAft>
                      </a:pPr>
                      <a:r>
                        <a:rPr lang="en-US" sz="1600" dirty="0">
                          <a:effectLst/>
                          <a:latin typeface="Aptos" panose="020B0004020202020204" pitchFamily="34" charset="0"/>
                          <a:cs typeface="CordiaUPC" panose="020B0502040204020203" pitchFamily="34" charset="-34"/>
                        </a:rPr>
                        <a:t>1: Eligible courses are in the Florida Course Code Directory</a:t>
                      </a:r>
                    </a:p>
                  </a:txBody>
                  <a:tcPr marL="71608" marR="71608" marT="71608" marB="71608">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extLst>
                  <a:ext uri="{0D108BD9-81ED-4DB2-BD59-A6C34878D82A}">
                    <a16:rowId xmlns:a16="http://schemas.microsoft.com/office/drawing/2014/main" val="1387580592"/>
                  </a:ext>
                </a:extLst>
              </a:tr>
              <a:tr h="420259">
                <a:tc>
                  <a:txBody>
                    <a:bodyPr/>
                    <a:lstStyle/>
                    <a:p>
                      <a:pPr algn="l" rtl="0" fontAlgn="t">
                        <a:spcBef>
                          <a:spcPts val="0"/>
                        </a:spcBef>
                        <a:spcAft>
                          <a:spcPts val="0"/>
                        </a:spcAft>
                      </a:pPr>
                      <a:r>
                        <a:rPr lang="en-US" sz="1600" b="1">
                          <a:effectLst/>
                          <a:latin typeface="Aptos" panose="020B0004020202020204" pitchFamily="34" charset="0"/>
                          <a:cs typeface="Aharoni" panose="02010803020104030203" pitchFamily="2" charset="-79"/>
                        </a:rPr>
                        <a:t>PHYSICAL EDUCATION</a:t>
                      </a:r>
                      <a:endParaRPr lang="en-US" sz="1600" b="1" dirty="0">
                        <a:effectLst/>
                        <a:latin typeface="Aptos" panose="020B0004020202020204" pitchFamily="34" charset="0"/>
                        <a:cs typeface="Aharoni" panose="02010803020104030203" pitchFamily="2" charset="-79"/>
                      </a:endParaRPr>
                    </a:p>
                  </a:txBody>
                  <a:tcPr marL="71608" marR="71608" marT="71608" marB="71608">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algn="l" rtl="0" fontAlgn="t">
                        <a:spcBef>
                          <a:spcPts val="0"/>
                        </a:spcBef>
                        <a:spcAft>
                          <a:spcPts val="0"/>
                        </a:spcAft>
                      </a:pPr>
                      <a:r>
                        <a:rPr lang="en-US" sz="1600">
                          <a:effectLst/>
                          <a:latin typeface="Aptos" panose="020B0004020202020204" pitchFamily="34" charset="0"/>
                          <a:cs typeface="CordiaUPC" panose="020B0502040204020203" pitchFamily="34" charset="-34"/>
                        </a:rPr>
                        <a:t>1: To include the integration of health</a:t>
                      </a:r>
                      <a:endParaRPr lang="en-US" sz="1600" dirty="0">
                        <a:effectLst/>
                        <a:latin typeface="Aptos" panose="020B0004020202020204" pitchFamily="34" charset="0"/>
                        <a:cs typeface="CordiaUPC" panose="020B0502040204020203" pitchFamily="34" charset="-34"/>
                      </a:endParaRPr>
                    </a:p>
                  </a:txBody>
                  <a:tcPr marL="71608" marR="71608" marT="71608" marB="71608">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extLst>
                  <a:ext uri="{0D108BD9-81ED-4DB2-BD59-A6C34878D82A}">
                    <a16:rowId xmlns:a16="http://schemas.microsoft.com/office/drawing/2014/main" val="3240307091"/>
                  </a:ext>
                </a:extLst>
              </a:tr>
              <a:tr h="420259">
                <a:tc>
                  <a:txBody>
                    <a:bodyPr/>
                    <a:lstStyle/>
                    <a:p>
                      <a:pPr algn="l" rtl="0" fontAlgn="t">
                        <a:spcBef>
                          <a:spcPts val="0"/>
                        </a:spcBef>
                        <a:spcAft>
                          <a:spcPts val="0"/>
                        </a:spcAft>
                      </a:pPr>
                      <a:r>
                        <a:rPr lang="en-US" sz="1600" b="1">
                          <a:effectLst/>
                          <a:latin typeface="Aptos" panose="020B0004020202020204" pitchFamily="34" charset="0"/>
                          <a:cs typeface="Aharoni" panose="02010803020104030203" pitchFamily="2" charset="-79"/>
                        </a:rPr>
                        <a:t>ELECTIVES</a:t>
                      </a:r>
                      <a:endParaRPr lang="en-US" sz="1600" b="1" dirty="0">
                        <a:effectLst/>
                        <a:latin typeface="Aptos" panose="020B0004020202020204" pitchFamily="34" charset="0"/>
                        <a:cs typeface="Aharoni" panose="02010803020104030203" pitchFamily="2" charset="-79"/>
                      </a:endParaRPr>
                    </a:p>
                  </a:txBody>
                  <a:tcPr marL="71608" marR="71608" marT="71608" marB="71608">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algn="l" rtl="0" fontAlgn="t">
                        <a:spcBef>
                          <a:spcPts val="0"/>
                        </a:spcBef>
                        <a:spcAft>
                          <a:spcPts val="0"/>
                        </a:spcAft>
                      </a:pPr>
                      <a:r>
                        <a:rPr lang="en-US" sz="1600" dirty="0">
                          <a:effectLst/>
                          <a:latin typeface="Aptos" panose="020B0004020202020204" pitchFamily="34" charset="0"/>
                          <a:cs typeface="CordiaUPC" panose="020B0502040204020203" pitchFamily="34" charset="-34"/>
                        </a:rPr>
                        <a:t>8</a:t>
                      </a:r>
                    </a:p>
                  </a:txBody>
                  <a:tcPr marL="71608" marR="71608" marT="71608" marB="71608">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extLst>
                  <a:ext uri="{0D108BD9-81ED-4DB2-BD59-A6C34878D82A}">
                    <a16:rowId xmlns:a16="http://schemas.microsoft.com/office/drawing/2014/main" val="195177582"/>
                  </a:ext>
                </a:extLst>
              </a:tr>
            </a:tbl>
          </a:graphicData>
        </a:graphic>
      </p:graphicFrame>
      <p:sp>
        <p:nvSpPr>
          <p:cNvPr id="6" name="Rectangle 1">
            <a:extLst>
              <a:ext uri="{FF2B5EF4-FFF2-40B4-BE49-F238E27FC236}">
                <a16:creationId xmlns:a16="http://schemas.microsoft.com/office/drawing/2014/main" id="{7010413C-E5DD-3453-3930-333934C27F61}"/>
              </a:ext>
            </a:extLst>
          </p:cNvPr>
          <p:cNvSpPr>
            <a:spLocks noChangeArrowheads="1"/>
          </p:cNvSpPr>
          <p:nvPr/>
        </p:nvSpPr>
        <p:spPr bwMode="auto">
          <a:xfrm>
            <a:off x="1028700" y="215423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6703388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53E72A5-9D29-9878-6DCF-B16162B74D82}"/>
              </a:ext>
            </a:extLst>
          </p:cNvPr>
          <p:cNvSpPr txBox="1"/>
          <p:nvPr/>
        </p:nvSpPr>
        <p:spPr>
          <a:xfrm flipV="1">
            <a:off x="403413" y="6073944"/>
            <a:ext cx="7609619" cy="373618"/>
          </a:xfrm>
          <a:prstGeom prst="rect">
            <a:avLst/>
          </a:prstGeom>
          <a:solidFill>
            <a:schemeClr val="bg1"/>
          </a:solidFill>
        </p:spPr>
        <p:txBody>
          <a:bodyPr wrap="square" rtlCol="0">
            <a:spAutoFit/>
          </a:bodyPr>
          <a:lstStyle/>
          <a:p>
            <a:endParaRPr lang="en-US"/>
          </a:p>
        </p:txBody>
      </p:sp>
      <p:sp>
        <p:nvSpPr>
          <p:cNvPr id="2" name="Title 1">
            <a:extLst>
              <a:ext uri="{FF2B5EF4-FFF2-40B4-BE49-F238E27FC236}">
                <a16:creationId xmlns:a16="http://schemas.microsoft.com/office/drawing/2014/main" id="{9DBF8F91-13CB-99C8-0867-629BFCCE8B74}"/>
              </a:ext>
            </a:extLst>
          </p:cNvPr>
          <p:cNvSpPr>
            <a:spLocks noGrp="1"/>
          </p:cNvSpPr>
          <p:nvPr>
            <p:ph type="title"/>
          </p:nvPr>
        </p:nvSpPr>
        <p:spPr>
          <a:xfrm>
            <a:off x="652671" y="605726"/>
            <a:ext cx="7360361" cy="1368520"/>
          </a:xfrm>
        </p:spPr>
        <p:txBody>
          <a:bodyPr>
            <a:normAutofit/>
          </a:bodyPr>
          <a:lstStyle/>
          <a:p>
            <a:r>
              <a:rPr lang="en-US" sz="7200" dirty="0">
                <a:ln w="38100">
                  <a:solidFill>
                    <a:schemeClr val="accent1"/>
                  </a:solidFill>
                  <a:prstDash val="solid"/>
                </a:ln>
                <a:solidFill>
                  <a:schemeClr val="bg2">
                    <a:lumMod val="20000"/>
                    <a:lumOff val="80000"/>
                  </a:schemeClr>
                </a:solidFill>
                <a:latin typeface="Jumble" panose="02000503000000020004" pitchFamily="2" charset="0"/>
              </a:rPr>
              <a:t>SCHOLARSHIPS</a:t>
            </a:r>
            <a:endParaRPr lang="en-US" sz="7200" dirty="0"/>
          </a:p>
        </p:txBody>
      </p:sp>
      <p:sp>
        <p:nvSpPr>
          <p:cNvPr id="3" name="Content Placeholder 2">
            <a:extLst>
              <a:ext uri="{FF2B5EF4-FFF2-40B4-BE49-F238E27FC236}">
                <a16:creationId xmlns:a16="http://schemas.microsoft.com/office/drawing/2014/main" id="{6E9D47E9-76D4-B087-F463-37466FAB16DF}"/>
              </a:ext>
            </a:extLst>
          </p:cNvPr>
          <p:cNvSpPr>
            <a:spLocks noGrp="1"/>
          </p:cNvSpPr>
          <p:nvPr>
            <p:ph idx="1"/>
          </p:nvPr>
        </p:nvSpPr>
        <p:spPr>
          <a:xfrm>
            <a:off x="403413" y="1897811"/>
            <a:ext cx="8809598" cy="4411473"/>
          </a:xfrm>
        </p:spPr>
        <p:txBody>
          <a:bodyPr>
            <a:normAutofit lnSpcReduction="10000"/>
          </a:bodyPr>
          <a:lstStyle/>
          <a:p>
            <a:pPr marL="0" indent="0">
              <a:buNone/>
            </a:pPr>
            <a:r>
              <a:rPr lang="en-US" b="1" dirty="0">
                <a:solidFill>
                  <a:schemeClr val="tx1"/>
                </a:solidFill>
                <a:latin typeface="Aptos" panose="020B0004020202020204" pitchFamily="34" charset="0"/>
                <a:cs typeface="Aharoni" panose="02010803020104030203" pitchFamily="2" charset="-79"/>
              </a:rPr>
              <a:t>T</a:t>
            </a:r>
            <a:r>
              <a:rPr lang="en-US" b="1" dirty="0">
                <a:latin typeface="Aptos" panose="020B0004020202020204" pitchFamily="34" charset="0"/>
                <a:cs typeface="Aharoni" panose="02010803020104030203" pitchFamily="2" charset="-79"/>
              </a:rPr>
              <a:t>HREE MAIN TYPES OF SCHOLARSHIPS</a:t>
            </a:r>
          </a:p>
          <a:p>
            <a:pPr lvl="1"/>
            <a:r>
              <a:rPr lang="en-US" b="1" dirty="0">
                <a:latin typeface="Aptos" panose="020B0004020202020204" pitchFamily="34" charset="0"/>
                <a:cs typeface="Aharoni" panose="02010803020104030203" pitchFamily="2" charset="-79"/>
              </a:rPr>
              <a:t>INSTITUTIONAL: </a:t>
            </a:r>
            <a:r>
              <a:rPr lang="en-US" dirty="0">
                <a:latin typeface="Aptos" panose="020B0004020202020204" pitchFamily="34" charset="0"/>
                <a:cs typeface="Aharoni" panose="02010803020104030203" pitchFamily="2" charset="-79"/>
              </a:rPr>
              <a:t>Usually are the most generous. Students can qualify by applying early and meeting the school’s requirements for their merit based scholarships. Each school has different requirements, check the scholarship page on their website.</a:t>
            </a:r>
          </a:p>
          <a:p>
            <a:pPr lvl="2"/>
            <a:r>
              <a:rPr lang="en-US" sz="2000" dirty="0">
                <a:solidFill>
                  <a:schemeClr val="tx1"/>
                </a:solidFill>
                <a:latin typeface="Aptos" panose="020B0004020202020204" pitchFamily="34" charset="0"/>
                <a:cs typeface="Aharoni" panose="02010803020104030203" pitchFamily="2" charset="-79"/>
              </a:rPr>
              <a:t>Most cases, you are automatically considered for all of their scholarships</a:t>
            </a:r>
            <a:r>
              <a:rPr lang="en-US" sz="2000" dirty="0">
                <a:latin typeface="Aptos" panose="020B0004020202020204" pitchFamily="34" charset="0"/>
                <a:cs typeface="Aharoni" panose="02010803020104030203" pitchFamily="2" charset="-79"/>
              </a:rPr>
              <a:t>, but sometimes there are additional requirements, such as:</a:t>
            </a:r>
          </a:p>
          <a:p>
            <a:pPr lvl="3"/>
            <a:r>
              <a:rPr lang="en-US" sz="2000" dirty="0">
                <a:solidFill>
                  <a:schemeClr val="tx1"/>
                </a:solidFill>
                <a:latin typeface="Aptos" panose="020B0004020202020204" pitchFamily="34" charset="0"/>
                <a:cs typeface="Aharoni" panose="02010803020104030203" pitchFamily="2" charset="-79"/>
              </a:rPr>
              <a:t>Earlier deadlines</a:t>
            </a:r>
          </a:p>
          <a:p>
            <a:pPr lvl="3"/>
            <a:r>
              <a:rPr lang="en-US" sz="2000" dirty="0">
                <a:latin typeface="Aptos" panose="020B0004020202020204" pitchFamily="34" charset="0"/>
                <a:cs typeface="Aharoni" panose="02010803020104030203" pitchFamily="2" charset="-79"/>
              </a:rPr>
              <a:t>Additional essays</a:t>
            </a:r>
          </a:p>
          <a:p>
            <a:pPr lvl="3"/>
            <a:r>
              <a:rPr lang="en-US" sz="2000" dirty="0">
                <a:solidFill>
                  <a:schemeClr val="tx1"/>
                </a:solidFill>
                <a:latin typeface="Aptos" panose="020B0004020202020204" pitchFamily="34" charset="0"/>
                <a:cs typeface="Aharoni" panose="02010803020104030203" pitchFamily="2" charset="-79"/>
              </a:rPr>
              <a:t>Nomination forms</a:t>
            </a:r>
          </a:p>
          <a:p>
            <a:pPr lvl="3"/>
            <a:r>
              <a:rPr lang="en-US" sz="2000" dirty="0">
                <a:latin typeface="Aptos" panose="020B0004020202020204" pitchFamily="34" charset="0"/>
                <a:cs typeface="Aharoni" panose="02010803020104030203" pitchFamily="2" charset="-79"/>
              </a:rPr>
              <a:t>Letters of recommendation</a:t>
            </a:r>
            <a:endParaRPr lang="en-US" sz="2000" dirty="0">
              <a:solidFill>
                <a:schemeClr val="tx1"/>
              </a:solidFill>
              <a:latin typeface="Aptos" panose="020B0004020202020204" pitchFamily="34" charset="0"/>
              <a:cs typeface="Aharoni" panose="02010803020104030203" pitchFamily="2" charset="-79"/>
            </a:endParaRPr>
          </a:p>
          <a:p>
            <a:endParaRPr lang="en-US" dirty="0">
              <a:solidFill>
                <a:schemeClr val="tx1"/>
              </a:solidFill>
              <a:latin typeface="Abadi Extra Light" panose="020B0204020104020204" pitchFamily="34" charset="0"/>
              <a:cs typeface="Aharoni" panose="02010803020104030203" pitchFamily="2" charset="-79"/>
            </a:endParaRPr>
          </a:p>
          <a:p>
            <a:endParaRPr lang="en-US" dirty="0">
              <a:latin typeface="Abadi Extra Light" panose="020B0204020104020204" pitchFamily="34" charset="0"/>
              <a:cs typeface="Aharoni" panose="02010803020104030203" pitchFamily="2" charset="-79"/>
            </a:endParaRPr>
          </a:p>
        </p:txBody>
      </p:sp>
      <p:pic>
        <p:nvPicPr>
          <p:cNvPr id="5" name="Picture 4" descr="A person in a hat and cape&#10;&#10;Description automatically generated">
            <a:extLst>
              <a:ext uri="{FF2B5EF4-FFF2-40B4-BE49-F238E27FC236}">
                <a16:creationId xmlns:a16="http://schemas.microsoft.com/office/drawing/2014/main" id="{E49ECB0A-15B9-550B-6BDB-7BE5D9595D74}"/>
              </a:ext>
            </a:extLst>
          </p:cNvPr>
          <p:cNvPicPr>
            <a:picLocks noChangeAspect="1"/>
          </p:cNvPicPr>
          <p:nvPr/>
        </p:nvPicPr>
        <p:blipFill>
          <a:blip r:embed="rId2"/>
          <a:stretch>
            <a:fillRect/>
          </a:stretch>
        </p:blipFill>
        <p:spPr>
          <a:xfrm>
            <a:off x="10271938" y="4891772"/>
            <a:ext cx="1260628" cy="1260628"/>
          </a:xfrm>
          <a:prstGeom prst="rect">
            <a:avLst/>
          </a:prstGeom>
        </p:spPr>
      </p:pic>
    </p:spTree>
    <p:extLst>
      <p:ext uri="{BB962C8B-B14F-4D97-AF65-F5344CB8AC3E}">
        <p14:creationId xmlns:p14="http://schemas.microsoft.com/office/powerpoint/2010/main" val="26704038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53E72A5-9D29-9878-6DCF-B16162B74D82}"/>
              </a:ext>
            </a:extLst>
          </p:cNvPr>
          <p:cNvSpPr txBox="1"/>
          <p:nvPr/>
        </p:nvSpPr>
        <p:spPr>
          <a:xfrm flipV="1">
            <a:off x="403413" y="6073944"/>
            <a:ext cx="7609619" cy="373618"/>
          </a:xfrm>
          <a:prstGeom prst="rect">
            <a:avLst/>
          </a:prstGeom>
          <a:solidFill>
            <a:schemeClr val="bg1"/>
          </a:solidFill>
        </p:spPr>
        <p:txBody>
          <a:bodyPr wrap="square" rtlCol="0">
            <a:spAutoFit/>
          </a:bodyPr>
          <a:lstStyle/>
          <a:p>
            <a:endParaRPr lang="en-US"/>
          </a:p>
        </p:txBody>
      </p:sp>
      <p:sp>
        <p:nvSpPr>
          <p:cNvPr id="2" name="Title 1">
            <a:extLst>
              <a:ext uri="{FF2B5EF4-FFF2-40B4-BE49-F238E27FC236}">
                <a16:creationId xmlns:a16="http://schemas.microsoft.com/office/drawing/2014/main" id="{9DBF8F91-13CB-99C8-0867-629BFCCE8B74}"/>
              </a:ext>
            </a:extLst>
          </p:cNvPr>
          <p:cNvSpPr>
            <a:spLocks noGrp="1"/>
          </p:cNvSpPr>
          <p:nvPr>
            <p:ph type="title"/>
          </p:nvPr>
        </p:nvSpPr>
        <p:spPr>
          <a:xfrm>
            <a:off x="652671" y="605726"/>
            <a:ext cx="7360361" cy="1368520"/>
          </a:xfrm>
        </p:spPr>
        <p:txBody>
          <a:bodyPr>
            <a:normAutofit/>
          </a:bodyPr>
          <a:lstStyle/>
          <a:p>
            <a:r>
              <a:rPr lang="en-US" sz="7200">
                <a:ln w="38100">
                  <a:solidFill>
                    <a:schemeClr val="accent1"/>
                  </a:solidFill>
                  <a:prstDash val="solid"/>
                </a:ln>
                <a:solidFill>
                  <a:schemeClr val="bg2">
                    <a:lumMod val="20000"/>
                    <a:lumOff val="80000"/>
                  </a:schemeClr>
                </a:solidFill>
                <a:latin typeface="Jumble" panose="02000503000000020004" pitchFamily="2" charset="0"/>
              </a:rPr>
              <a:t>SCHOLARSHIPS</a:t>
            </a:r>
            <a:endParaRPr lang="en-US" sz="7200"/>
          </a:p>
        </p:txBody>
      </p:sp>
      <p:sp>
        <p:nvSpPr>
          <p:cNvPr id="3" name="Content Placeholder 2">
            <a:extLst>
              <a:ext uri="{FF2B5EF4-FFF2-40B4-BE49-F238E27FC236}">
                <a16:creationId xmlns:a16="http://schemas.microsoft.com/office/drawing/2014/main" id="{6E9D47E9-76D4-B087-F463-37466FAB16DF}"/>
              </a:ext>
            </a:extLst>
          </p:cNvPr>
          <p:cNvSpPr>
            <a:spLocks noGrp="1"/>
          </p:cNvSpPr>
          <p:nvPr>
            <p:ph idx="1"/>
          </p:nvPr>
        </p:nvSpPr>
        <p:spPr>
          <a:xfrm>
            <a:off x="403413" y="1897811"/>
            <a:ext cx="8809598" cy="4411473"/>
          </a:xfrm>
        </p:spPr>
        <p:txBody>
          <a:bodyPr>
            <a:normAutofit fontScale="92500"/>
          </a:bodyPr>
          <a:lstStyle/>
          <a:p>
            <a:pPr marL="0" indent="0">
              <a:buNone/>
            </a:pPr>
            <a:r>
              <a:rPr lang="en-US" b="1" dirty="0">
                <a:solidFill>
                  <a:schemeClr val="tx1"/>
                </a:solidFill>
                <a:latin typeface="Aptos" panose="020B0004020202020204" pitchFamily="34" charset="0"/>
                <a:cs typeface="Aharoni" panose="02010803020104030203" pitchFamily="2" charset="-79"/>
              </a:rPr>
              <a:t>T</a:t>
            </a:r>
            <a:r>
              <a:rPr lang="en-US" b="1" dirty="0">
                <a:latin typeface="Aptos" panose="020B0004020202020204" pitchFamily="34" charset="0"/>
                <a:cs typeface="Aharoni" panose="02010803020104030203" pitchFamily="2" charset="-79"/>
              </a:rPr>
              <a:t>HREE MAIN TYPES OF SCHOLARSHIPS</a:t>
            </a:r>
          </a:p>
          <a:p>
            <a:pPr lvl="1"/>
            <a:r>
              <a:rPr lang="en-US" sz="2400" b="1" dirty="0">
                <a:latin typeface="Aptos" panose="020B0004020202020204" pitchFamily="34" charset="0"/>
                <a:cs typeface="Aharoni" panose="02010803020104030203" pitchFamily="2" charset="-79"/>
              </a:rPr>
              <a:t>PRIVATE: </a:t>
            </a:r>
            <a:r>
              <a:rPr lang="en-US" sz="2400" dirty="0">
                <a:latin typeface="Aptos" panose="020B0004020202020204" pitchFamily="34" charset="0"/>
                <a:cs typeface="Aharoni" panose="02010803020104030203" pitchFamily="2" charset="-79"/>
              </a:rPr>
              <a:t>Can be very competitive and take a lot of work, but are often the deciding factor against student loans or can fill the financial need gap left over </a:t>
            </a:r>
            <a:r>
              <a:rPr lang="en-US" sz="2400" dirty="0" err="1">
                <a:latin typeface="Aptos" panose="020B0004020202020204" pitchFamily="34" charset="0"/>
                <a:cs typeface="Aharoni" panose="02010803020104030203" pitchFamily="2" charset="-79"/>
              </a:rPr>
              <a:t>ater</a:t>
            </a:r>
            <a:r>
              <a:rPr lang="en-US" sz="2400" dirty="0">
                <a:latin typeface="Aptos" panose="020B0004020202020204" pitchFamily="34" charset="0"/>
                <a:cs typeface="Aharoni" panose="02010803020104030203" pitchFamily="2" charset="-79"/>
              </a:rPr>
              <a:t> financial aid letters are awarded.</a:t>
            </a:r>
          </a:p>
          <a:p>
            <a:pPr lvl="2"/>
            <a:r>
              <a:rPr lang="en-US" sz="2400" dirty="0">
                <a:latin typeface="Aptos" panose="020B0004020202020204" pitchFamily="34" charset="0"/>
                <a:cs typeface="Aharoni" panose="02010803020104030203" pitchFamily="2" charset="-79"/>
              </a:rPr>
              <a:t>Can be awarded as many as possible (depending on the school) </a:t>
            </a:r>
          </a:p>
          <a:p>
            <a:pPr lvl="2"/>
            <a:r>
              <a:rPr lang="en-US" sz="2400" dirty="0">
                <a:latin typeface="Aptos" panose="020B0004020202020204" pitchFamily="34" charset="0"/>
                <a:cs typeface="Aharoni" panose="02010803020104030203" pitchFamily="2" charset="-79"/>
              </a:rPr>
              <a:t>Some take financial need into consideration, some do not</a:t>
            </a:r>
          </a:p>
          <a:p>
            <a:pPr lvl="2"/>
            <a:r>
              <a:rPr lang="en-US" sz="2400" dirty="0">
                <a:latin typeface="Aptos" panose="020B0004020202020204" pitchFamily="34" charset="0"/>
                <a:cs typeface="Aharoni" panose="02010803020104030203" pitchFamily="2" charset="-79"/>
              </a:rPr>
              <a:t>Have various application platforms and different requirements (essay, recommendation letters, service projects, </a:t>
            </a:r>
            <a:r>
              <a:rPr lang="en-US" sz="2400" dirty="0" err="1">
                <a:latin typeface="Aptos" panose="020B0004020202020204" pitchFamily="34" charset="0"/>
                <a:cs typeface="Aharoni" panose="02010803020104030203" pitchFamily="2" charset="-79"/>
              </a:rPr>
              <a:t>etc</a:t>
            </a:r>
            <a:r>
              <a:rPr lang="en-US" sz="2400" dirty="0">
                <a:latin typeface="Aptos" panose="020B0004020202020204" pitchFamily="34" charset="0"/>
                <a:cs typeface="Aharoni" panose="02010803020104030203" pitchFamily="2" charset="-79"/>
              </a:rPr>
              <a:t>)</a:t>
            </a:r>
          </a:p>
          <a:p>
            <a:endParaRPr lang="en-US" dirty="0">
              <a:solidFill>
                <a:schemeClr val="tx1"/>
              </a:solidFill>
              <a:latin typeface="Abadi Extra Light" panose="020B0204020104020204" pitchFamily="34" charset="0"/>
              <a:cs typeface="Aharoni" panose="02010803020104030203" pitchFamily="2" charset="-79"/>
            </a:endParaRPr>
          </a:p>
          <a:p>
            <a:endParaRPr lang="en-US" dirty="0">
              <a:latin typeface="Abadi Extra Light" panose="020B0204020104020204" pitchFamily="34" charset="0"/>
              <a:cs typeface="Aharoni" panose="02010803020104030203" pitchFamily="2" charset="-79"/>
            </a:endParaRPr>
          </a:p>
        </p:txBody>
      </p:sp>
      <p:pic>
        <p:nvPicPr>
          <p:cNvPr id="5" name="Picture 4" descr="A person in a hat and cape&#10;&#10;Description automatically generated">
            <a:extLst>
              <a:ext uri="{FF2B5EF4-FFF2-40B4-BE49-F238E27FC236}">
                <a16:creationId xmlns:a16="http://schemas.microsoft.com/office/drawing/2014/main" id="{E49ECB0A-15B9-550B-6BDB-7BE5D9595D74}"/>
              </a:ext>
            </a:extLst>
          </p:cNvPr>
          <p:cNvPicPr>
            <a:picLocks noChangeAspect="1"/>
          </p:cNvPicPr>
          <p:nvPr/>
        </p:nvPicPr>
        <p:blipFill>
          <a:blip r:embed="rId2"/>
          <a:stretch>
            <a:fillRect/>
          </a:stretch>
        </p:blipFill>
        <p:spPr>
          <a:xfrm>
            <a:off x="10271938" y="4891772"/>
            <a:ext cx="1260628" cy="1260628"/>
          </a:xfrm>
          <a:prstGeom prst="rect">
            <a:avLst/>
          </a:prstGeom>
        </p:spPr>
      </p:pic>
    </p:spTree>
    <p:extLst>
      <p:ext uri="{BB962C8B-B14F-4D97-AF65-F5344CB8AC3E}">
        <p14:creationId xmlns:p14="http://schemas.microsoft.com/office/powerpoint/2010/main" val="1447116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53E72A5-9D29-9878-6DCF-B16162B74D82}"/>
              </a:ext>
            </a:extLst>
          </p:cNvPr>
          <p:cNvSpPr txBox="1"/>
          <p:nvPr/>
        </p:nvSpPr>
        <p:spPr>
          <a:xfrm flipV="1">
            <a:off x="403413" y="6073944"/>
            <a:ext cx="7609619" cy="373618"/>
          </a:xfrm>
          <a:prstGeom prst="rect">
            <a:avLst/>
          </a:prstGeom>
          <a:solidFill>
            <a:schemeClr val="bg1"/>
          </a:solidFill>
        </p:spPr>
        <p:txBody>
          <a:bodyPr wrap="square" rtlCol="0">
            <a:spAutoFit/>
          </a:bodyPr>
          <a:lstStyle/>
          <a:p>
            <a:endParaRPr lang="en-US"/>
          </a:p>
        </p:txBody>
      </p:sp>
      <p:sp>
        <p:nvSpPr>
          <p:cNvPr id="2" name="Title 1">
            <a:extLst>
              <a:ext uri="{FF2B5EF4-FFF2-40B4-BE49-F238E27FC236}">
                <a16:creationId xmlns:a16="http://schemas.microsoft.com/office/drawing/2014/main" id="{9DBF8F91-13CB-99C8-0867-629BFCCE8B74}"/>
              </a:ext>
            </a:extLst>
          </p:cNvPr>
          <p:cNvSpPr>
            <a:spLocks noGrp="1"/>
          </p:cNvSpPr>
          <p:nvPr>
            <p:ph type="title"/>
          </p:nvPr>
        </p:nvSpPr>
        <p:spPr>
          <a:xfrm>
            <a:off x="678802" y="445552"/>
            <a:ext cx="7609619" cy="1559504"/>
          </a:xfrm>
        </p:spPr>
        <p:txBody>
          <a:bodyPr>
            <a:normAutofit fontScale="90000"/>
          </a:bodyPr>
          <a:lstStyle/>
          <a:p>
            <a:r>
              <a:rPr lang="en-US" sz="7200" dirty="0">
                <a:ln w="38100">
                  <a:solidFill>
                    <a:schemeClr val="accent1"/>
                  </a:solidFill>
                  <a:prstDash val="solid"/>
                </a:ln>
                <a:solidFill>
                  <a:schemeClr val="bg2">
                    <a:lumMod val="20000"/>
                    <a:lumOff val="80000"/>
                  </a:schemeClr>
                </a:solidFill>
                <a:latin typeface="Jumble" panose="02000503000000020004" pitchFamily="2" charset="0"/>
              </a:rPr>
              <a:t>BRIGHT FUTURES</a:t>
            </a:r>
            <a:endParaRPr lang="en-US" sz="7200" dirty="0"/>
          </a:p>
        </p:txBody>
      </p:sp>
      <p:pic>
        <p:nvPicPr>
          <p:cNvPr id="5" name="Picture 4" descr="A person in a hat and cape&#10;&#10;Description automatically generated">
            <a:extLst>
              <a:ext uri="{FF2B5EF4-FFF2-40B4-BE49-F238E27FC236}">
                <a16:creationId xmlns:a16="http://schemas.microsoft.com/office/drawing/2014/main" id="{E49ECB0A-15B9-550B-6BDB-7BE5D9595D74}"/>
              </a:ext>
            </a:extLst>
          </p:cNvPr>
          <p:cNvPicPr>
            <a:picLocks noChangeAspect="1"/>
          </p:cNvPicPr>
          <p:nvPr/>
        </p:nvPicPr>
        <p:blipFill>
          <a:blip r:embed="rId2"/>
          <a:stretch>
            <a:fillRect/>
          </a:stretch>
        </p:blipFill>
        <p:spPr>
          <a:xfrm>
            <a:off x="10271938" y="4891772"/>
            <a:ext cx="1260628" cy="1260628"/>
          </a:xfrm>
          <a:prstGeom prst="rect">
            <a:avLst/>
          </a:prstGeom>
        </p:spPr>
      </p:pic>
      <p:sp>
        <p:nvSpPr>
          <p:cNvPr id="3" name="Content Placeholder 2">
            <a:extLst>
              <a:ext uri="{FF2B5EF4-FFF2-40B4-BE49-F238E27FC236}">
                <a16:creationId xmlns:a16="http://schemas.microsoft.com/office/drawing/2014/main" id="{FDDA8380-55EC-CC5A-E543-422D17209533}"/>
              </a:ext>
            </a:extLst>
          </p:cNvPr>
          <p:cNvSpPr txBox="1">
            <a:spLocks/>
          </p:cNvSpPr>
          <p:nvPr/>
        </p:nvSpPr>
        <p:spPr>
          <a:xfrm>
            <a:off x="768271" y="1370714"/>
            <a:ext cx="7843069" cy="1773885"/>
          </a:xfrm>
          <a:prstGeom prst="roundRect">
            <a:avLst/>
          </a:prstGeom>
          <a:solidFill>
            <a:schemeClr val="bg1"/>
          </a:solidFill>
        </p:spPr>
        <p:txBody>
          <a:bodyPr vert="horz" lIns="91440" tIns="45720" rIns="91440" bIns="45720" rtlCol="0">
            <a:normAutofit/>
          </a:bodyPr>
          <a:lstStyle>
            <a:lvl1pPr marL="228600" indent="-228600" algn="l" defTabSz="914400" rtl="0" eaLnBrk="1" latinLnBrk="0" hangingPunct="1">
              <a:lnSpc>
                <a:spcPct val="100000"/>
              </a:lnSpc>
              <a:spcBef>
                <a:spcPts val="900"/>
              </a:spcBef>
              <a:buFont typeface="Arial" panose="020B0604020202020204" pitchFamily="34" charset="0"/>
              <a:buChar char="•"/>
              <a:defRPr sz="2400" b="0" i="0" kern="1200">
                <a:solidFill>
                  <a:schemeClr val="tx1"/>
                </a:solidFill>
                <a:latin typeface="+mn-lt"/>
                <a:ea typeface="+mn-ea"/>
                <a:cs typeface="+mn-cs"/>
              </a:defRPr>
            </a:lvl1pPr>
            <a:lvl2pPr marL="685800" indent="-228600" algn="l" defTabSz="914400" rtl="0" eaLnBrk="1" latinLnBrk="0" hangingPunct="1">
              <a:lnSpc>
                <a:spcPct val="100000"/>
              </a:lnSpc>
              <a:spcBef>
                <a:spcPts val="900"/>
              </a:spcBef>
              <a:buFont typeface="Arial" panose="020B0604020202020204" pitchFamily="34" charset="0"/>
              <a:buChar char="•"/>
              <a:defRPr sz="2000" b="0" i="0" kern="1200">
                <a:solidFill>
                  <a:schemeClr val="tx1"/>
                </a:solidFill>
                <a:latin typeface="+mn-lt"/>
                <a:ea typeface="+mn-ea"/>
                <a:cs typeface="+mn-cs"/>
              </a:defRPr>
            </a:lvl2pPr>
            <a:lvl3pPr marL="1143000" indent="-228600" algn="l" defTabSz="914400" rtl="0" eaLnBrk="1" latinLnBrk="0" hangingPunct="1">
              <a:lnSpc>
                <a:spcPct val="100000"/>
              </a:lnSpc>
              <a:spcBef>
                <a:spcPts val="900"/>
              </a:spcBef>
              <a:buFont typeface="Arial" panose="020B0604020202020204" pitchFamily="34" charset="0"/>
              <a:buChar char="•"/>
              <a:defRPr sz="1800" b="0" i="0" kern="1200">
                <a:solidFill>
                  <a:schemeClr val="tx1"/>
                </a:solidFill>
                <a:latin typeface="+mn-lt"/>
                <a:ea typeface="+mn-ea"/>
                <a:cs typeface="+mn-cs"/>
              </a:defRPr>
            </a:lvl3pPr>
            <a:lvl4pPr marL="1600200" indent="-228600" algn="l" defTabSz="914400" rtl="0" eaLnBrk="1" latinLnBrk="0" hangingPunct="1">
              <a:lnSpc>
                <a:spcPct val="100000"/>
              </a:lnSpc>
              <a:spcBef>
                <a:spcPts val="900"/>
              </a:spcBef>
              <a:buFont typeface="Arial" panose="020B0604020202020204" pitchFamily="34" charset="0"/>
              <a:buChar char="•"/>
              <a:defRPr sz="1600" b="0" i="0" kern="1200">
                <a:solidFill>
                  <a:schemeClr val="tx1"/>
                </a:solidFill>
                <a:latin typeface="+mn-lt"/>
                <a:ea typeface="+mn-ea"/>
                <a:cs typeface="+mn-cs"/>
              </a:defRPr>
            </a:lvl4pPr>
            <a:lvl5pPr marL="2057400" indent="-228600" algn="l" defTabSz="914400" rtl="0" eaLnBrk="1" latinLnBrk="0" hangingPunct="1">
              <a:lnSpc>
                <a:spcPct val="100000"/>
              </a:lnSpc>
              <a:spcBef>
                <a:spcPts val="900"/>
              </a:spcBef>
              <a:buFont typeface="Arial" panose="020B0604020202020204" pitchFamily="34" charset="0"/>
              <a:buChar char="•"/>
              <a:defRPr sz="14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buSzPct val="100000"/>
            </a:pPr>
            <a:r>
              <a:rPr lang="en-US" sz="2000" dirty="0">
                <a:latin typeface="Aptos" panose="020B0004020202020204" pitchFamily="34" charset="0"/>
                <a:cs typeface="Aharoni" panose="02010803020104030203" pitchFamily="2" charset="-79"/>
              </a:rPr>
              <a:t>Application opens October 1</a:t>
            </a:r>
            <a:r>
              <a:rPr lang="en-US" sz="2000" baseline="30000" dirty="0">
                <a:latin typeface="Aptos" panose="020B0004020202020204" pitchFamily="34" charset="0"/>
                <a:cs typeface="Aharoni" panose="02010803020104030203" pitchFamily="2" charset="-79"/>
              </a:rPr>
              <a:t>st</a:t>
            </a:r>
            <a:r>
              <a:rPr lang="en-US" sz="2000" dirty="0">
                <a:latin typeface="Aptos" panose="020B0004020202020204" pitchFamily="34" charset="0"/>
                <a:cs typeface="Aharoni" panose="02010803020104030203" pitchFamily="2" charset="-79"/>
              </a:rPr>
              <a:t>  </a:t>
            </a:r>
          </a:p>
          <a:p>
            <a:pPr fontAlgn="base">
              <a:buSzPct val="100000"/>
            </a:pPr>
            <a:r>
              <a:rPr lang="en-US" sz="2000" dirty="0">
                <a:latin typeface="Aptos" panose="020B0004020202020204" pitchFamily="34" charset="0"/>
                <a:cs typeface="Aharoni" panose="02010803020104030203" pitchFamily="2" charset="-79"/>
              </a:rPr>
              <a:t>Should apply even if they don’t meet the requirements yet</a:t>
            </a:r>
          </a:p>
          <a:p>
            <a:pPr fontAlgn="base">
              <a:buSzPct val="100000"/>
            </a:pPr>
            <a:r>
              <a:rPr lang="en-US" sz="2000" dirty="0">
                <a:latin typeface="Aptos" panose="020B0004020202020204" pitchFamily="34" charset="0"/>
                <a:cs typeface="Aharoni" panose="02010803020104030203" pitchFamily="2" charset="-79"/>
              </a:rPr>
              <a:t>Deadline: June 30</a:t>
            </a:r>
            <a:r>
              <a:rPr lang="en-US" sz="2000" baseline="30000" dirty="0">
                <a:latin typeface="Aptos" panose="020B0004020202020204" pitchFamily="34" charset="0"/>
                <a:cs typeface="Aharoni" panose="02010803020104030203" pitchFamily="2" charset="-79"/>
              </a:rPr>
              <a:t>th</a:t>
            </a:r>
            <a:r>
              <a:rPr lang="en-US" sz="2000" dirty="0">
                <a:latin typeface="Aptos" panose="020B0004020202020204" pitchFamily="34" charset="0"/>
                <a:cs typeface="Aharoni" panose="02010803020104030203" pitchFamily="2" charset="-79"/>
              </a:rPr>
              <a:t> </a:t>
            </a:r>
            <a:endParaRPr lang="en-US" sz="2000" dirty="0">
              <a:latin typeface="Aptos" panose="020B0004020202020204" pitchFamily="34" charset="0"/>
            </a:endParaRPr>
          </a:p>
        </p:txBody>
      </p:sp>
      <p:pic>
        <p:nvPicPr>
          <p:cNvPr id="6" name="Google Shape;202;g267f515cb1a_0_302">
            <a:extLst>
              <a:ext uri="{FF2B5EF4-FFF2-40B4-BE49-F238E27FC236}">
                <a16:creationId xmlns:a16="http://schemas.microsoft.com/office/drawing/2014/main" id="{274CF127-55B5-E176-EF99-EF96CFD41A01}"/>
              </a:ext>
            </a:extLst>
          </p:cNvPr>
          <p:cNvPicPr preferRelativeResize="0">
            <a:picLocks noGrp="1"/>
          </p:cNvPicPr>
          <p:nvPr>
            <p:ph idx="1"/>
          </p:nvPr>
        </p:nvPicPr>
        <p:blipFill>
          <a:blip r:embed="rId3">
            <a:alphaModFix/>
          </a:blip>
          <a:stretch>
            <a:fillRect/>
          </a:stretch>
        </p:blipFill>
        <p:spPr>
          <a:xfrm>
            <a:off x="936254" y="2639397"/>
            <a:ext cx="8520587" cy="4080294"/>
          </a:xfrm>
          <a:prstGeom prst="rect">
            <a:avLst/>
          </a:prstGeom>
          <a:noFill/>
          <a:ln>
            <a:noFill/>
          </a:ln>
        </p:spPr>
      </p:pic>
    </p:spTree>
    <p:extLst>
      <p:ext uri="{BB962C8B-B14F-4D97-AF65-F5344CB8AC3E}">
        <p14:creationId xmlns:p14="http://schemas.microsoft.com/office/powerpoint/2010/main" val="41468257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59776044-CC08-A479-CFB9-949FC81D0A84}"/>
              </a:ext>
            </a:extLst>
          </p:cNvPr>
          <p:cNvSpPr txBox="1"/>
          <p:nvPr/>
        </p:nvSpPr>
        <p:spPr>
          <a:xfrm flipV="1">
            <a:off x="403413" y="6073944"/>
            <a:ext cx="6951544" cy="373618"/>
          </a:xfrm>
          <a:prstGeom prst="rect">
            <a:avLst/>
          </a:prstGeom>
          <a:solidFill>
            <a:schemeClr val="bg1"/>
          </a:solidFill>
        </p:spPr>
        <p:txBody>
          <a:bodyPr wrap="square" rtlCol="0">
            <a:spAutoFit/>
          </a:bodyPr>
          <a:lstStyle/>
          <a:p>
            <a:endParaRPr lang="en-US"/>
          </a:p>
        </p:txBody>
      </p:sp>
      <p:pic>
        <p:nvPicPr>
          <p:cNvPr id="2" name="Picture 1" descr="A person in a hat and cape&#10;&#10;Description automatically generated">
            <a:extLst>
              <a:ext uri="{FF2B5EF4-FFF2-40B4-BE49-F238E27FC236}">
                <a16:creationId xmlns:a16="http://schemas.microsoft.com/office/drawing/2014/main" id="{B42D92E5-C579-17EB-F24B-B755E50832CB}"/>
              </a:ext>
            </a:extLst>
          </p:cNvPr>
          <p:cNvPicPr>
            <a:picLocks noChangeAspect="1"/>
          </p:cNvPicPr>
          <p:nvPr/>
        </p:nvPicPr>
        <p:blipFill>
          <a:blip r:embed="rId2"/>
          <a:stretch>
            <a:fillRect/>
          </a:stretch>
        </p:blipFill>
        <p:spPr>
          <a:xfrm>
            <a:off x="10230699" y="2168372"/>
            <a:ext cx="1260628" cy="1260628"/>
          </a:xfrm>
          <a:prstGeom prst="rect">
            <a:avLst/>
          </a:prstGeom>
        </p:spPr>
      </p:pic>
      <p:sp>
        <p:nvSpPr>
          <p:cNvPr id="4" name="TextBox 3">
            <a:extLst>
              <a:ext uri="{FF2B5EF4-FFF2-40B4-BE49-F238E27FC236}">
                <a16:creationId xmlns:a16="http://schemas.microsoft.com/office/drawing/2014/main" id="{C64F80FD-4620-88BB-B39A-894344B01B14}"/>
              </a:ext>
            </a:extLst>
          </p:cNvPr>
          <p:cNvSpPr txBox="1"/>
          <p:nvPr/>
        </p:nvSpPr>
        <p:spPr>
          <a:xfrm>
            <a:off x="565150" y="643994"/>
            <a:ext cx="6340415" cy="1323439"/>
          </a:xfrm>
          <a:prstGeom prst="rect">
            <a:avLst/>
          </a:prstGeom>
          <a:noFill/>
        </p:spPr>
        <p:txBody>
          <a:bodyPr wrap="square">
            <a:spAutoFit/>
          </a:bodyPr>
          <a:lstStyle/>
          <a:p>
            <a:r>
              <a:rPr lang="en-US" sz="8000">
                <a:ln w="38100">
                  <a:solidFill>
                    <a:schemeClr val="accent1"/>
                  </a:solidFill>
                  <a:prstDash val="solid"/>
                </a:ln>
                <a:solidFill>
                  <a:schemeClr val="bg2">
                    <a:lumMod val="20000"/>
                    <a:lumOff val="80000"/>
                  </a:schemeClr>
                </a:solidFill>
                <a:latin typeface="Jumble" panose="02000503000000020004" pitchFamily="2" charset="0"/>
              </a:rPr>
              <a:t>QUESTIONS?</a:t>
            </a:r>
            <a:endParaRPr lang="en-US" sz="8000"/>
          </a:p>
        </p:txBody>
      </p:sp>
      <p:grpSp>
        <p:nvGrpSpPr>
          <p:cNvPr id="13" name="Group 12">
            <a:extLst>
              <a:ext uri="{FF2B5EF4-FFF2-40B4-BE49-F238E27FC236}">
                <a16:creationId xmlns:a16="http://schemas.microsoft.com/office/drawing/2014/main" id="{5E42074F-766B-F833-F720-9C62B8810FA4}"/>
              </a:ext>
            </a:extLst>
          </p:cNvPr>
          <p:cNvGrpSpPr/>
          <p:nvPr/>
        </p:nvGrpSpPr>
        <p:grpSpPr>
          <a:xfrm>
            <a:off x="845284" y="1967433"/>
            <a:ext cx="4998622" cy="3558421"/>
            <a:chOff x="1083823" y="1949624"/>
            <a:chExt cx="4998622" cy="3558421"/>
          </a:xfrm>
        </p:grpSpPr>
        <p:sp>
          <p:nvSpPr>
            <p:cNvPr id="3" name="TextBox 2">
              <a:extLst>
                <a:ext uri="{FF2B5EF4-FFF2-40B4-BE49-F238E27FC236}">
                  <a16:creationId xmlns:a16="http://schemas.microsoft.com/office/drawing/2014/main" id="{90E32806-AE34-4AC6-F0D2-1314071C440F}"/>
                </a:ext>
              </a:extLst>
            </p:cNvPr>
            <p:cNvSpPr txBox="1"/>
            <p:nvPr/>
          </p:nvSpPr>
          <p:spPr>
            <a:xfrm>
              <a:off x="1083823" y="1949624"/>
              <a:ext cx="4998622" cy="3558421"/>
            </a:xfrm>
            <a:prstGeom prst="roundRect">
              <a:avLst/>
            </a:prstGeom>
            <a:solidFill>
              <a:schemeClr val="bg2">
                <a:lumMod val="40000"/>
                <a:lumOff val="60000"/>
              </a:schemeClr>
            </a:solidFill>
          </p:spPr>
          <p:txBody>
            <a:bodyPr wrap="square" rtlCol="0">
              <a:spAutoFit/>
            </a:bodyPr>
            <a:lstStyle/>
            <a:p>
              <a:pPr algn="ctr"/>
              <a:r>
                <a:rPr lang="en-US" sz="3600" dirty="0">
                  <a:latin typeface="Aharoni" panose="02010803020104030203" pitchFamily="2" charset="-79"/>
                  <a:cs typeface="Aharoni" panose="02010803020104030203" pitchFamily="2" charset="-79"/>
                </a:rPr>
                <a:t>CONTACT ME</a:t>
              </a:r>
              <a:r>
                <a:rPr lang="en-US" sz="4800" dirty="0">
                  <a:latin typeface="Aharoni" panose="02010803020104030203" pitchFamily="2" charset="-79"/>
                  <a:cs typeface="Aharoni" panose="02010803020104030203" pitchFamily="2" charset="-79"/>
                </a:rPr>
                <a:t>!</a:t>
              </a:r>
            </a:p>
            <a:p>
              <a:pPr algn="ctr"/>
              <a:r>
                <a:rPr lang="en-US" sz="2400" dirty="0">
                  <a:latin typeface="Abadi Extra Light" panose="020F0302020204030204" pitchFamily="34" charset="0"/>
                  <a:cs typeface="Abadi Extra Light" panose="020F0302020204030204" pitchFamily="34" charset="0"/>
                  <a:hlinkClick r:id="rId3"/>
                </a:rPr>
                <a:t>Q &amp; A Google Doc</a:t>
              </a:r>
              <a:endParaRPr lang="en-US" sz="2400" dirty="0">
                <a:latin typeface="Abadi Extra Light" panose="020B0204020104020204" pitchFamily="34" charset="0"/>
                <a:cs typeface="Aharoni" panose="02010803020104030203" pitchFamily="2" charset="-79"/>
                <a:hlinkClick r:id="rId4"/>
              </a:endParaRPr>
            </a:p>
            <a:p>
              <a:pPr algn="ctr"/>
              <a:endParaRPr lang="en-US" sz="1100" dirty="0">
                <a:latin typeface="Abadi Extra Light" panose="020B0204020104020204" pitchFamily="34" charset="0"/>
                <a:cs typeface="Aharoni" panose="02010803020104030203" pitchFamily="2" charset="-79"/>
                <a:hlinkClick r:id="rId4"/>
              </a:endParaRPr>
            </a:p>
            <a:p>
              <a:pPr algn="ctr"/>
              <a:r>
                <a:rPr lang="en-US" sz="2400" dirty="0">
                  <a:latin typeface="Abadi Extra Light" panose="020B0204020104020204" pitchFamily="34" charset="0"/>
                  <a:cs typeface="Aharoni" panose="02010803020104030203" pitchFamily="2" charset="-79"/>
                  <a:hlinkClick r:id="rId4"/>
                </a:rPr>
                <a:t>ssanz@dadeschools.net</a:t>
              </a:r>
              <a:endParaRPr lang="en-US" sz="2400" dirty="0">
                <a:latin typeface="Abadi Extra Light" panose="020B0204020104020204" pitchFamily="34" charset="0"/>
                <a:cs typeface="Aharoni" panose="02010803020104030203" pitchFamily="2" charset="-79"/>
              </a:endParaRPr>
            </a:p>
            <a:p>
              <a:pPr algn="ctr"/>
              <a:r>
                <a:rPr lang="en-US" sz="2400" dirty="0">
                  <a:latin typeface="Abadi Extra Light" panose="020B0204020104020204" pitchFamily="34" charset="0"/>
                  <a:cs typeface="Aharoni" panose="02010803020104030203" pitchFamily="2" charset="-79"/>
                </a:rPr>
                <a:t>CAP Office: 6111</a:t>
              </a:r>
            </a:p>
            <a:p>
              <a:pPr algn="ctr"/>
              <a:r>
                <a:rPr lang="en-US" sz="2400" dirty="0">
                  <a:latin typeface="Abadi Extra Light" panose="020B0204020104020204" pitchFamily="34" charset="0"/>
                  <a:cs typeface="Aharoni" panose="02010803020104030203" pitchFamily="2" charset="-79"/>
                </a:rPr>
                <a:t>Schedule a meeting:</a:t>
              </a:r>
            </a:p>
            <a:p>
              <a:pPr algn="ctr"/>
              <a:endParaRPr lang="en-US" sz="2400" dirty="0">
                <a:latin typeface="Abadi Extra Light" panose="020B0204020104020204" pitchFamily="34" charset="0"/>
                <a:cs typeface="Aharoni" panose="02010803020104030203" pitchFamily="2" charset="-79"/>
              </a:endParaRPr>
            </a:p>
            <a:p>
              <a:pPr algn="ctr"/>
              <a:endParaRPr lang="en-US" sz="2400" dirty="0">
                <a:latin typeface="Abadi Extra Light" panose="020B0204020104020204" pitchFamily="34" charset="0"/>
                <a:cs typeface="Aharoni" panose="02010803020104030203" pitchFamily="2" charset="-79"/>
              </a:endParaRPr>
            </a:p>
          </p:txBody>
        </p:sp>
        <p:pic>
          <p:nvPicPr>
            <p:cNvPr id="5" name="Picture 4" descr="A qr code with a pirate logo&#10;&#10;Description automatically generated">
              <a:extLst>
                <a:ext uri="{FF2B5EF4-FFF2-40B4-BE49-F238E27FC236}">
                  <a16:creationId xmlns:a16="http://schemas.microsoft.com/office/drawing/2014/main" id="{1E61D947-75BE-84A0-1B52-A9E92CFD86DA}"/>
                </a:ext>
              </a:extLst>
            </p:cNvPr>
            <p:cNvPicPr>
              <a:picLocks noChangeAspect="1"/>
            </p:cNvPicPr>
            <p:nvPr/>
          </p:nvPicPr>
          <p:blipFill>
            <a:blip r:embed="rId5"/>
            <a:stretch>
              <a:fillRect/>
            </a:stretch>
          </p:blipFill>
          <p:spPr>
            <a:xfrm>
              <a:off x="3162863" y="4530182"/>
              <a:ext cx="840542" cy="840542"/>
            </a:xfrm>
            <a:prstGeom prst="rect">
              <a:avLst/>
            </a:prstGeom>
          </p:spPr>
        </p:pic>
      </p:grpSp>
    </p:spTree>
    <p:extLst>
      <p:ext uri="{BB962C8B-B14F-4D97-AF65-F5344CB8AC3E}">
        <p14:creationId xmlns:p14="http://schemas.microsoft.com/office/powerpoint/2010/main" val="14776001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a:extLst>
              <a:ext uri="{FF2B5EF4-FFF2-40B4-BE49-F238E27FC236}">
                <a16:creationId xmlns:a16="http://schemas.microsoft.com/office/drawing/2014/main" id="{55974512-AAFA-69F4-94F8-B641E09F696B}"/>
              </a:ext>
            </a:extLst>
          </p:cNvPr>
          <p:cNvSpPr/>
          <p:nvPr/>
        </p:nvSpPr>
        <p:spPr>
          <a:xfrm>
            <a:off x="8790317" y="745011"/>
            <a:ext cx="1345719" cy="1268984"/>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DBF8F91-13CB-99C8-0867-629BFCCE8B74}"/>
              </a:ext>
            </a:extLst>
          </p:cNvPr>
          <p:cNvSpPr>
            <a:spLocks noGrp="1"/>
          </p:cNvSpPr>
          <p:nvPr>
            <p:ph type="title"/>
          </p:nvPr>
        </p:nvSpPr>
        <p:spPr>
          <a:xfrm>
            <a:off x="1024978" y="298361"/>
            <a:ext cx="7335835" cy="1268984"/>
          </a:xfrm>
        </p:spPr>
        <p:txBody>
          <a:bodyPr>
            <a:normAutofit/>
          </a:bodyPr>
          <a:lstStyle/>
          <a:p>
            <a:r>
              <a:rPr lang="en-US" sz="7200">
                <a:ln w="38100">
                  <a:solidFill>
                    <a:schemeClr val="accent1"/>
                  </a:solidFill>
                  <a:prstDash val="solid"/>
                </a:ln>
                <a:solidFill>
                  <a:schemeClr val="bg2">
                    <a:lumMod val="20000"/>
                    <a:lumOff val="80000"/>
                  </a:schemeClr>
                </a:solidFill>
                <a:latin typeface="Jumble" panose="02000503000000020004" pitchFamily="2" charset="0"/>
              </a:rPr>
              <a:t>GRAD TRACK</a:t>
            </a:r>
            <a:endParaRPr lang="en-US" sz="7200"/>
          </a:p>
        </p:txBody>
      </p:sp>
      <p:sp>
        <p:nvSpPr>
          <p:cNvPr id="4" name="TextBox 3">
            <a:extLst>
              <a:ext uri="{FF2B5EF4-FFF2-40B4-BE49-F238E27FC236}">
                <a16:creationId xmlns:a16="http://schemas.microsoft.com/office/drawing/2014/main" id="{B53E72A5-9D29-9878-6DCF-B16162B74D82}"/>
              </a:ext>
            </a:extLst>
          </p:cNvPr>
          <p:cNvSpPr txBox="1"/>
          <p:nvPr/>
        </p:nvSpPr>
        <p:spPr>
          <a:xfrm flipV="1">
            <a:off x="403413" y="6073944"/>
            <a:ext cx="11225737" cy="373618"/>
          </a:xfrm>
          <a:prstGeom prst="rect">
            <a:avLst/>
          </a:prstGeom>
          <a:solidFill>
            <a:schemeClr val="bg1"/>
          </a:solidFill>
        </p:spPr>
        <p:txBody>
          <a:bodyPr wrap="square" rtlCol="0">
            <a:spAutoFit/>
          </a:bodyPr>
          <a:lstStyle/>
          <a:p>
            <a:endParaRPr lang="en-US"/>
          </a:p>
        </p:txBody>
      </p:sp>
      <p:pic>
        <p:nvPicPr>
          <p:cNvPr id="5" name="Picture 4" descr="A person in a hat and cape&#10;&#10;Description automatically generated">
            <a:extLst>
              <a:ext uri="{FF2B5EF4-FFF2-40B4-BE49-F238E27FC236}">
                <a16:creationId xmlns:a16="http://schemas.microsoft.com/office/drawing/2014/main" id="{E49ECB0A-15B9-550B-6BDB-7BE5D9595D74}"/>
              </a:ext>
            </a:extLst>
          </p:cNvPr>
          <p:cNvPicPr>
            <a:picLocks noChangeAspect="1"/>
          </p:cNvPicPr>
          <p:nvPr/>
        </p:nvPicPr>
        <p:blipFill>
          <a:blip r:embed="rId2"/>
          <a:stretch>
            <a:fillRect/>
          </a:stretch>
        </p:blipFill>
        <p:spPr>
          <a:xfrm>
            <a:off x="10237432" y="745011"/>
            <a:ext cx="1260628" cy="1260628"/>
          </a:xfrm>
          <a:prstGeom prst="rect">
            <a:avLst/>
          </a:prstGeom>
        </p:spPr>
      </p:pic>
      <p:pic>
        <p:nvPicPr>
          <p:cNvPr id="4100" name="Picture 4">
            <a:extLst>
              <a:ext uri="{FF2B5EF4-FFF2-40B4-BE49-F238E27FC236}">
                <a16:creationId xmlns:a16="http://schemas.microsoft.com/office/drawing/2014/main" id="{3F942D17-804A-C2B6-7A47-7D3FB9E1175F}"/>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557316" y="1970941"/>
            <a:ext cx="6278368" cy="4502445"/>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82AD2D1B-6071-7A7D-910E-ABE2BE37D5D3}"/>
              </a:ext>
            </a:extLst>
          </p:cNvPr>
          <p:cNvSpPr/>
          <p:nvPr/>
        </p:nvSpPr>
        <p:spPr>
          <a:xfrm>
            <a:off x="4692896" y="2457053"/>
            <a:ext cx="2596426" cy="448574"/>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2C1B31B-2AC6-195D-A579-B5624DFFECF6}"/>
              </a:ext>
            </a:extLst>
          </p:cNvPr>
          <p:cNvSpPr/>
          <p:nvPr/>
        </p:nvSpPr>
        <p:spPr>
          <a:xfrm>
            <a:off x="9954882" y="2288370"/>
            <a:ext cx="698739" cy="273675"/>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7" name="Donut 8">
            <a:extLst>
              <a:ext uri="{FF2B5EF4-FFF2-40B4-BE49-F238E27FC236}">
                <a16:creationId xmlns:a16="http://schemas.microsoft.com/office/drawing/2014/main" id="{C5093A23-DC01-8E7A-1797-2F1BFCB5B616}"/>
              </a:ext>
            </a:extLst>
          </p:cNvPr>
          <p:cNvSpPr/>
          <p:nvPr/>
        </p:nvSpPr>
        <p:spPr>
          <a:xfrm>
            <a:off x="8118339" y="2191109"/>
            <a:ext cx="939398" cy="448574"/>
          </a:xfrm>
          <a:prstGeom prst="donut">
            <a:avLst>
              <a:gd name="adj" fmla="val 6192"/>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Donut 8">
            <a:extLst>
              <a:ext uri="{FF2B5EF4-FFF2-40B4-BE49-F238E27FC236}">
                <a16:creationId xmlns:a16="http://schemas.microsoft.com/office/drawing/2014/main" id="{13E47FE6-7BA0-36F0-2692-5D36BF74BB12}"/>
              </a:ext>
            </a:extLst>
          </p:cNvPr>
          <p:cNvSpPr/>
          <p:nvPr/>
        </p:nvSpPr>
        <p:spPr>
          <a:xfrm>
            <a:off x="9015484" y="2162217"/>
            <a:ext cx="939398" cy="448574"/>
          </a:xfrm>
          <a:prstGeom prst="donut">
            <a:avLst>
              <a:gd name="adj" fmla="val 6192"/>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Donut 8">
            <a:extLst>
              <a:ext uri="{FF2B5EF4-FFF2-40B4-BE49-F238E27FC236}">
                <a16:creationId xmlns:a16="http://schemas.microsoft.com/office/drawing/2014/main" id="{C1376150-62DB-2CF8-7479-70E3A7B5B175}"/>
              </a:ext>
            </a:extLst>
          </p:cNvPr>
          <p:cNvSpPr/>
          <p:nvPr/>
        </p:nvSpPr>
        <p:spPr>
          <a:xfrm>
            <a:off x="9963950" y="2905627"/>
            <a:ext cx="939398" cy="448574"/>
          </a:xfrm>
          <a:prstGeom prst="donut">
            <a:avLst>
              <a:gd name="adj" fmla="val 6192"/>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6" name="Content Placeholder 11" descr="Graphical user interface, application&#10;&#10;Description automatically generated">
            <a:extLst>
              <a:ext uri="{FF2B5EF4-FFF2-40B4-BE49-F238E27FC236}">
                <a16:creationId xmlns:a16="http://schemas.microsoft.com/office/drawing/2014/main" id="{F6A3EA70-6DF9-6AE5-DBA6-810A59D424D6}"/>
              </a:ext>
            </a:extLst>
          </p:cNvPr>
          <p:cNvPicPr>
            <a:picLocks noChangeAspect="1"/>
          </p:cNvPicPr>
          <p:nvPr/>
        </p:nvPicPr>
        <p:blipFill rotWithShape="1">
          <a:blip r:embed="rId4"/>
          <a:srcRect l="10805" t="1715"/>
          <a:stretch/>
        </p:blipFill>
        <p:spPr>
          <a:xfrm>
            <a:off x="1000318" y="1534490"/>
            <a:ext cx="2763532" cy="5070703"/>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7" name="Donut 8">
            <a:extLst>
              <a:ext uri="{FF2B5EF4-FFF2-40B4-BE49-F238E27FC236}">
                <a16:creationId xmlns:a16="http://schemas.microsoft.com/office/drawing/2014/main" id="{DA8EBD30-4C49-C5E6-7EF9-BFC0568D51FE}"/>
              </a:ext>
            </a:extLst>
          </p:cNvPr>
          <p:cNvSpPr/>
          <p:nvPr/>
        </p:nvSpPr>
        <p:spPr>
          <a:xfrm>
            <a:off x="2700513" y="2370789"/>
            <a:ext cx="960195" cy="983412"/>
          </a:xfrm>
          <a:prstGeom prst="donut">
            <a:avLst>
              <a:gd name="adj" fmla="val 6192"/>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Donut 8">
            <a:extLst>
              <a:ext uri="{FF2B5EF4-FFF2-40B4-BE49-F238E27FC236}">
                <a16:creationId xmlns:a16="http://schemas.microsoft.com/office/drawing/2014/main" id="{1BC4B5A9-9552-46C7-600F-28BD84205958}"/>
              </a:ext>
            </a:extLst>
          </p:cNvPr>
          <p:cNvSpPr/>
          <p:nvPr/>
        </p:nvSpPr>
        <p:spPr>
          <a:xfrm>
            <a:off x="4360756" y="5281788"/>
            <a:ext cx="5943496" cy="714518"/>
          </a:xfrm>
          <a:prstGeom prst="donut">
            <a:avLst>
              <a:gd name="adj" fmla="val 6192"/>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5904877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1048F99-BF27-BF91-89B3-DAE64273E40E}"/>
              </a:ext>
            </a:extLst>
          </p:cNvPr>
          <p:cNvSpPr txBox="1"/>
          <p:nvPr/>
        </p:nvSpPr>
        <p:spPr>
          <a:xfrm flipV="1">
            <a:off x="222258" y="5918668"/>
            <a:ext cx="7609619" cy="373618"/>
          </a:xfrm>
          <a:prstGeom prst="rect">
            <a:avLst/>
          </a:prstGeom>
          <a:solidFill>
            <a:schemeClr val="bg1"/>
          </a:solidFill>
        </p:spPr>
        <p:txBody>
          <a:bodyPr wrap="square" rtlCol="0">
            <a:spAutoFit/>
          </a:bodyPr>
          <a:lstStyle/>
          <a:p>
            <a:endParaRPr lang="en-US"/>
          </a:p>
        </p:txBody>
      </p:sp>
      <p:pic>
        <p:nvPicPr>
          <p:cNvPr id="6146" name="Picture 2">
            <a:extLst>
              <a:ext uri="{FF2B5EF4-FFF2-40B4-BE49-F238E27FC236}">
                <a16:creationId xmlns:a16="http://schemas.microsoft.com/office/drawing/2014/main" id="{C0955BC7-7344-31EA-4F9F-6BA6F61814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2317" y="0"/>
            <a:ext cx="4968875"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person in a hat and cape&#10;&#10;Description automatically generated">
            <a:extLst>
              <a:ext uri="{FF2B5EF4-FFF2-40B4-BE49-F238E27FC236}">
                <a16:creationId xmlns:a16="http://schemas.microsoft.com/office/drawing/2014/main" id="{E90E48AB-50ED-315F-3ADC-D4E8EBB8AD45}"/>
              </a:ext>
            </a:extLst>
          </p:cNvPr>
          <p:cNvPicPr>
            <a:picLocks noChangeAspect="1"/>
          </p:cNvPicPr>
          <p:nvPr/>
        </p:nvPicPr>
        <p:blipFill>
          <a:blip r:embed="rId3"/>
          <a:stretch>
            <a:fillRect/>
          </a:stretch>
        </p:blipFill>
        <p:spPr>
          <a:xfrm>
            <a:off x="10263311" y="2168372"/>
            <a:ext cx="1260628" cy="1260628"/>
          </a:xfrm>
          <a:prstGeom prst="rect">
            <a:avLst/>
          </a:prstGeom>
        </p:spPr>
      </p:pic>
    </p:spTree>
    <p:extLst>
      <p:ext uri="{BB962C8B-B14F-4D97-AF65-F5344CB8AC3E}">
        <p14:creationId xmlns:p14="http://schemas.microsoft.com/office/powerpoint/2010/main" val="25820642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89531-C2D7-1DFF-BA30-156FF38F304E}"/>
              </a:ext>
            </a:extLst>
          </p:cNvPr>
          <p:cNvSpPr>
            <a:spLocks noGrp="1"/>
          </p:cNvSpPr>
          <p:nvPr>
            <p:ph type="title"/>
          </p:nvPr>
        </p:nvSpPr>
        <p:spPr>
          <a:xfrm>
            <a:off x="150796" y="331681"/>
            <a:ext cx="9059779" cy="1268984"/>
          </a:xfrm>
        </p:spPr>
        <p:txBody>
          <a:bodyPr>
            <a:normAutofit/>
          </a:bodyPr>
          <a:lstStyle/>
          <a:p>
            <a:r>
              <a:rPr lang="en-US" sz="6000" dirty="0">
                <a:ln w="38100">
                  <a:solidFill>
                    <a:schemeClr val="accent1"/>
                  </a:solidFill>
                  <a:prstDash val="solid"/>
                </a:ln>
                <a:solidFill>
                  <a:schemeClr val="bg2">
                    <a:lumMod val="20000"/>
                    <a:lumOff val="80000"/>
                  </a:schemeClr>
                </a:solidFill>
                <a:latin typeface="Jumble" panose="02000503000000020004" pitchFamily="2" charset="0"/>
              </a:rPr>
              <a:t>CAP COMMUNICATIONS</a:t>
            </a:r>
          </a:p>
        </p:txBody>
      </p:sp>
      <p:sp>
        <p:nvSpPr>
          <p:cNvPr id="3" name="Content Placeholder 2">
            <a:extLst>
              <a:ext uri="{FF2B5EF4-FFF2-40B4-BE49-F238E27FC236}">
                <a16:creationId xmlns:a16="http://schemas.microsoft.com/office/drawing/2014/main" id="{7EC613F5-8023-84BE-D352-D1CF73A32C5F}"/>
              </a:ext>
            </a:extLst>
          </p:cNvPr>
          <p:cNvSpPr>
            <a:spLocks noGrp="1"/>
          </p:cNvSpPr>
          <p:nvPr>
            <p:ph idx="1"/>
          </p:nvPr>
        </p:nvSpPr>
        <p:spPr>
          <a:xfrm>
            <a:off x="565149" y="3322320"/>
            <a:ext cx="9288714" cy="2932667"/>
          </a:xfrm>
        </p:spPr>
        <p:txBody>
          <a:bodyPr/>
          <a:lstStyle/>
          <a:p>
            <a:pPr marL="0" indent="0">
              <a:buNone/>
            </a:pPr>
            <a:r>
              <a:rPr lang="en-US" sz="2800" b="1" dirty="0">
                <a:latin typeface="Aptos" panose="020B0004020202020204" pitchFamily="34" charset="0"/>
                <a:cs typeface="Aharoni" panose="02010803020104030203" pitchFamily="2" charset="-79"/>
                <a:hlinkClick r:id="rId2"/>
              </a:rPr>
              <a:t>CAVSCONNECT.COM</a:t>
            </a:r>
            <a:endParaRPr lang="en-US" sz="2800" b="1" dirty="0">
              <a:latin typeface="Aptos" panose="020B0004020202020204" pitchFamily="34" charset="0"/>
              <a:cs typeface="Aharoni" panose="02010803020104030203" pitchFamily="2" charset="-79"/>
            </a:endParaRPr>
          </a:p>
          <a:p>
            <a:pPr marL="0" indent="0">
              <a:buNone/>
            </a:pPr>
            <a:r>
              <a:rPr lang="en-US" b="1" dirty="0">
                <a:latin typeface="Aptos" panose="020B0004020202020204" pitchFamily="34" charset="0"/>
              </a:rPr>
              <a:t>	</a:t>
            </a:r>
            <a:r>
              <a:rPr lang="en-US" sz="2800" b="1" dirty="0">
                <a:latin typeface="Aptos" panose="020B0004020202020204" pitchFamily="34" charset="0"/>
                <a:cs typeface="Aharoni" panose="02010803020104030203" pitchFamily="2" charset="-79"/>
              </a:rPr>
              <a:t>CAP CORNER- SENIORS</a:t>
            </a:r>
            <a:endParaRPr lang="en-US" b="1" dirty="0">
              <a:latin typeface="Aptos" panose="020B0004020202020204" pitchFamily="34" charset="0"/>
              <a:cs typeface="Aharoni" panose="02010803020104030203" pitchFamily="2" charset="-79"/>
            </a:endParaRPr>
          </a:p>
        </p:txBody>
      </p:sp>
      <p:sp>
        <p:nvSpPr>
          <p:cNvPr id="4" name="TextBox 3">
            <a:extLst>
              <a:ext uri="{FF2B5EF4-FFF2-40B4-BE49-F238E27FC236}">
                <a16:creationId xmlns:a16="http://schemas.microsoft.com/office/drawing/2014/main" id="{97AE221E-EA83-58B0-0747-D4BA04FD8A7C}"/>
              </a:ext>
            </a:extLst>
          </p:cNvPr>
          <p:cNvSpPr txBox="1"/>
          <p:nvPr/>
        </p:nvSpPr>
        <p:spPr>
          <a:xfrm flipV="1">
            <a:off x="565150" y="5881370"/>
            <a:ext cx="7335835" cy="373618"/>
          </a:xfrm>
          <a:prstGeom prst="rect">
            <a:avLst/>
          </a:prstGeom>
          <a:solidFill>
            <a:schemeClr val="bg1"/>
          </a:solidFill>
        </p:spPr>
        <p:txBody>
          <a:bodyPr wrap="square" rtlCol="0">
            <a:spAutoFit/>
          </a:bodyPr>
          <a:lstStyle/>
          <a:p>
            <a:endParaRPr lang="en-US" dirty="0"/>
          </a:p>
        </p:txBody>
      </p:sp>
      <p:pic>
        <p:nvPicPr>
          <p:cNvPr id="5" name="Picture 4" descr="A person in a hat and cape&#10;&#10;Description automatically generated">
            <a:extLst>
              <a:ext uri="{FF2B5EF4-FFF2-40B4-BE49-F238E27FC236}">
                <a16:creationId xmlns:a16="http://schemas.microsoft.com/office/drawing/2014/main" id="{21608BB9-8D59-8E5C-4DA7-20A1015C8334}"/>
              </a:ext>
            </a:extLst>
          </p:cNvPr>
          <p:cNvPicPr>
            <a:picLocks noChangeAspect="1"/>
          </p:cNvPicPr>
          <p:nvPr/>
        </p:nvPicPr>
        <p:blipFill>
          <a:blip r:embed="rId3"/>
          <a:stretch>
            <a:fillRect/>
          </a:stretch>
        </p:blipFill>
        <p:spPr>
          <a:xfrm>
            <a:off x="10271938" y="4891772"/>
            <a:ext cx="1260628" cy="1260628"/>
          </a:xfrm>
          <a:prstGeom prst="rect">
            <a:avLst/>
          </a:prstGeom>
        </p:spPr>
      </p:pic>
      <p:sp>
        <p:nvSpPr>
          <p:cNvPr id="6" name="Content Placeholder 2">
            <a:extLst>
              <a:ext uri="{FF2B5EF4-FFF2-40B4-BE49-F238E27FC236}">
                <a16:creationId xmlns:a16="http://schemas.microsoft.com/office/drawing/2014/main" id="{DBB14047-1DBF-238E-0E76-40E7E09DEC38}"/>
              </a:ext>
            </a:extLst>
          </p:cNvPr>
          <p:cNvSpPr txBox="1">
            <a:spLocks/>
          </p:cNvSpPr>
          <p:nvPr/>
        </p:nvSpPr>
        <p:spPr>
          <a:xfrm>
            <a:off x="1396994" y="1339585"/>
            <a:ext cx="6986957" cy="1824734"/>
          </a:xfrm>
          <a:prstGeom prst="roundRect">
            <a:avLst/>
          </a:prstGeom>
          <a:solidFill>
            <a:schemeClr val="bg2">
              <a:lumMod val="40000"/>
              <a:lumOff val="60000"/>
            </a:schemeClr>
          </a:solidFill>
        </p:spPr>
        <p:txBody>
          <a:bodyPr vert="horz" lIns="91440" tIns="45720" rIns="91440" bIns="45720" rtlCol="0">
            <a:normAutofit fontScale="92500" lnSpcReduction="10000"/>
          </a:bodyPr>
          <a:lstStyle>
            <a:lvl1pPr marL="228600" indent="-228600" algn="l" defTabSz="914400" rtl="0" eaLnBrk="1" latinLnBrk="0" hangingPunct="1">
              <a:lnSpc>
                <a:spcPct val="100000"/>
              </a:lnSpc>
              <a:spcBef>
                <a:spcPts val="900"/>
              </a:spcBef>
              <a:buFont typeface="Arial" panose="020B0604020202020204" pitchFamily="34" charset="0"/>
              <a:buChar char="•"/>
              <a:defRPr sz="2400" b="0" i="0" kern="1200">
                <a:solidFill>
                  <a:schemeClr val="tx1"/>
                </a:solidFill>
                <a:latin typeface="+mn-lt"/>
                <a:ea typeface="+mn-ea"/>
                <a:cs typeface="+mn-cs"/>
              </a:defRPr>
            </a:lvl1pPr>
            <a:lvl2pPr marL="685800" indent="-228600" algn="l" defTabSz="914400" rtl="0" eaLnBrk="1" latinLnBrk="0" hangingPunct="1">
              <a:lnSpc>
                <a:spcPct val="100000"/>
              </a:lnSpc>
              <a:spcBef>
                <a:spcPts val="900"/>
              </a:spcBef>
              <a:buFont typeface="Arial" panose="020B0604020202020204" pitchFamily="34" charset="0"/>
              <a:buChar char="•"/>
              <a:defRPr sz="2000" b="0" i="0" kern="1200">
                <a:solidFill>
                  <a:schemeClr val="tx1"/>
                </a:solidFill>
                <a:latin typeface="+mn-lt"/>
                <a:ea typeface="+mn-ea"/>
                <a:cs typeface="+mn-cs"/>
              </a:defRPr>
            </a:lvl2pPr>
            <a:lvl3pPr marL="1143000" indent="-228600" algn="l" defTabSz="914400" rtl="0" eaLnBrk="1" latinLnBrk="0" hangingPunct="1">
              <a:lnSpc>
                <a:spcPct val="100000"/>
              </a:lnSpc>
              <a:spcBef>
                <a:spcPts val="900"/>
              </a:spcBef>
              <a:buFont typeface="Arial" panose="020B0604020202020204" pitchFamily="34" charset="0"/>
              <a:buChar char="•"/>
              <a:defRPr sz="1800" b="0" i="0" kern="1200">
                <a:solidFill>
                  <a:schemeClr val="tx1"/>
                </a:solidFill>
                <a:latin typeface="+mn-lt"/>
                <a:ea typeface="+mn-ea"/>
                <a:cs typeface="+mn-cs"/>
              </a:defRPr>
            </a:lvl3pPr>
            <a:lvl4pPr marL="1600200" indent="-228600" algn="l" defTabSz="914400" rtl="0" eaLnBrk="1" latinLnBrk="0" hangingPunct="1">
              <a:lnSpc>
                <a:spcPct val="100000"/>
              </a:lnSpc>
              <a:spcBef>
                <a:spcPts val="900"/>
              </a:spcBef>
              <a:buFont typeface="Arial" panose="020B0604020202020204" pitchFamily="34" charset="0"/>
              <a:buChar char="•"/>
              <a:defRPr sz="1600" b="0" i="0" kern="1200">
                <a:solidFill>
                  <a:schemeClr val="tx1"/>
                </a:solidFill>
                <a:latin typeface="+mn-lt"/>
                <a:ea typeface="+mn-ea"/>
                <a:cs typeface="+mn-cs"/>
              </a:defRPr>
            </a:lvl4pPr>
            <a:lvl5pPr marL="2057400" indent="-228600" algn="l" defTabSz="914400" rtl="0" eaLnBrk="1" latinLnBrk="0" hangingPunct="1">
              <a:lnSpc>
                <a:spcPct val="100000"/>
              </a:lnSpc>
              <a:spcBef>
                <a:spcPts val="900"/>
              </a:spcBef>
              <a:buFont typeface="Arial" panose="020B0604020202020204" pitchFamily="34" charset="0"/>
              <a:buChar char="•"/>
              <a:defRPr sz="14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b="1" dirty="0">
                <a:latin typeface="Aptos" panose="020B0004020202020204" pitchFamily="34" charset="0"/>
                <a:ea typeface="Ebrima" panose="02000000000000000000" pitchFamily="2" charset="0"/>
                <a:cs typeface="Aharoni" panose="02010803020104030203" pitchFamily="2" charset="-79"/>
              </a:rPr>
              <a:t>Email: </a:t>
            </a:r>
            <a:r>
              <a:rPr lang="en-US" sz="3200" b="1" dirty="0">
                <a:latin typeface="Aptos" panose="020B0004020202020204" pitchFamily="34" charset="0"/>
                <a:ea typeface="Ebrima" panose="02000000000000000000" pitchFamily="2" charset="0"/>
                <a:cs typeface="Aharoni" panose="02010803020104030203" pitchFamily="2" charset="-79"/>
                <a:hlinkClick r:id="rId4">
                  <a:extLst>
                    <a:ext uri="{A12FA001-AC4F-418D-AE19-62706E023703}">
                      <ahyp:hlinkClr xmlns:ahyp="http://schemas.microsoft.com/office/drawing/2018/hyperlinkcolor" val="tx"/>
                    </a:ext>
                  </a:extLst>
                </a:hlinkClick>
              </a:rPr>
              <a:t>ssanz@dadeschools.net</a:t>
            </a:r>
            <a:endParaRPr lang="en-US" sz="3200" b="1" dirty="0">
              <a:latin typeface="Aptos" panose="020B0004020202020204" pitchFamily="34" charset="0"/>
              <a:ea typeface="Ebrima" panose="02000000000000000000" pitchFamily="2" charset="0"/>
              <a:cs typeface="Aharoni" panose="02010803020104030203" pitchFamily="2" charset="-79"/>
            </a:endParaRPr>
          </a:p>
          <a:p>
            <a:r>
              <a:rPr lang="en-US" sz="3200" b="1" dirty="0">
                <a:latin typeface="Aptos" panose="020B0004020202020204" pitchFamily="34" charset="0"/>
                <a:ea typeface="Ebrima" panose="02000000000000000000" pitchFamily="2" charset="0"/>
                <a:cs typeface="Aharoni" panose="02010803020104030203" pitchFamily="2" charset="-79"/>
              </a:rPr>
              <a:t>Instagram: @Gables_CAP</a:t>
            </a:r>
          </a:p>
          <a:p>
            <a:r>
              <a:rPr lang="en-US" sz="3200" b="1" dirty="0">
                <a:latin typeface="Aptos" panose="020B0004020202020204" pitchFamily="34" charset="0"/>
                <a:ea typeface="Ebrima" panose="02000000000000000000" pitchFamily="2" charset="0"/>
                <a:cs typeface="Aharoni" panose="02010803020104030203" pitchFamily="2" charset="-79"/>
              </a:rPr>
              <a:t>MS Teams: Class of 2025</a:t>
            </a:r>
          </a:p>
          <a:p>
            <a:endParaRPr lang="en-US" dirty="0">
              <a:latin typeface="Aptos" panose="020B0004020202020204" pitchFamily="34" charset="0"/>
            </a:endParaRPr>
          </a:p>
        </p:txBody>
      </p:sp>
      <p:pic>
        <p:nvPicPr>
          <p:cNvPr id="8" name="Picture 7" descr="A close up of a logo&#10;&#10;Description automatically generated">
            <a:extLst>
              <a:ext uri="{FF2B5EF4-FFF2-40B4-BE49-F238E27FC236}">
                <a16:creationId xmlns:a16="http://schemas.microsoft.com/office/drawing/2014/main" id="{9599EBCF-21FA-E59F-CB66-4C9245A407D8}"/>
              </a:ext>
            </a:extLst>
          </p:cNvPr>
          <p:cNvPicPr>
            <a:picLocks noChangeAspect="1"/>
          </p:cNvPicPr>
          <p:nvPr/>
        </p:nvPicPr>
        <p:blipFill rotWithShape="1">
          <a:blip r:embed="rId5"/>
          <a:srcRect l="15015" r="13467"/>
          <a:stretch/>
        </p:blipFill>
        <p:spPr>
          <a:xfrm>
            <a:off x="1396994" y="4287194"/>
            <a:ext cx="7318038" cy="2053448"/>
          </a:xfrm>
          <a:prstGeom prst="rect">
            <a:avLst/>
          </a:prstGeom>
        </p:spPr>
      </p:pic>
      <p:sp>
        <p:nvSpPr>
          <p:cNvPr id="9" name="Donut 8">
            <a:extLst>
              <a:ext uri="{FF2B5EF4-FFF2-40B4-BE49-F238E27FC236}">
                <a16:creationId xmlns:a16="http://schemas.microsoft.com/office/drawing/2014/main" id="{39C8450C-6FEC-1FAF-158C-68953EA303CB}"/>
              </a:ext>
            </a:extLst>
          </p:cNvPr>
          <p:cNvSpPr/>
          <p:nvPr/>
        </p:nvSpPr>
        <p:spPr>
          <a:xfrm>
            <a:off x="5945932" y="5313918"/>
            <a:ext cx="960195" cy="369552"/>
          </a:xfrm>
          <a:prstGeom prst="donut">
            <a:avLst>
              <a:gd name="adj" fmla="val 11619"/>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Donut 9">
            <a:extLst>
              <a:ext uri="{FF2B5EF4-FFF2-40B4-BE49-F238E27FC236}">
                <a16:creationId xmlns:a16="http://schemas.microsoft.com/office/drawing/2014/main" id="{1B227EA9-8CCF-9273-8E89-F0ED14809AD9}"/>
              </a:ext>
            </a:extLst>
          </p:cNvPr>
          <p:cNvSpPr/>
          <p:nvPr/>
        </p:nvSpPr>
        <p:spPr>
          <a:xfrm>
            <a:off x="5823284" y="4146855"/>
            <a:ext cx="1515979" cy="615053"/>
          </a:xfrm>
          <a:prstGeom prst="donut">
            <a:avLst>
              <a:gd name="adj" fmla="val 11619"/>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5894827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pic>
        <p:nvPicPr>
          <p:cNvPr id="7" name="Picture 6" descr="A cell phone with text and a red circle&#10;&#10;Description automatically generated">
            <a:extLst>
              <a:ext uri="{FF2B5EF4-FFF2-40B4-BE49-F238E27FC236}">
                <a16:creationId xmlns:a16="http://schemas.microsoft.com/office/drawing/2014/main" id="{AE95703D-98EF-129C-B8E1-04C07AACA95E}"/>
              </a:ext>
            </a:extLst>
          </p:cNvPr>
          <p:cNvPicPr>
            <a:picLocks noChangeAspect="1"/>
          </p:cNvPicPr>
          <p:nvPr/>
        </p:nvPicPr>
        <p:blipFill rotWithShape="1">
          <a:blip r:embed="rId2"/>
          <a:srcRect l="48538"/>
          <a:stretch/>
        </p:blipFill>
        <p:spPr>
          <a:xfrm>
            <a:off x="6784848" y="0"/>
            <a:ext cx="3529177" cy="6858000"/>
          </a:xfrm>
          <a:prstGeom prst="rect">
            <a:avLst/>
          </a:prstGeom>
        </p:spPr>
      </p:pic>
      <p:pic>
        <p:nvPicPr>
          <p:cNvPr id="5" name="Picture 4" descr="A cellphone with a screen on it&#10;&#10;Description automatically generated">
            <a:extLst>
              <a:ext uri="{FF2B5EF4-FFF2-40B4-BE49-F238E27FC236}">
                <a16:creationId xmlns:a16="http://schemas.microsoft.com/office/drawing/2014/main" id="{FBAA3230-681D-C562-F706-E2B811F0CDB6}"/>
              </a:ext>
            </a:extLst>
          </p:cNvPr>
          <p:cNvPicPr>
            <a:picLocks noChangeAspect="1"/>
          </p:cNvPicPr>
          <p:nvPr/>
        </p:nvPicPr>
        <p:blipFill>
          <a:blip r:embed="rId3"/>
          <a:stretch>
            <a:fillRect/>
          </a:stretch>
        </p:blipFill>
        <p:spPr>
          <a:xfrm>
            <a:off x="-73152" y="0"/>
            <a:ext cx="6858000" cy="6858000"/>
          </a:xfrm>
          <a:prstGeom prst="rect">
            <a:avLst/>
          </a:prstGeom>
        </p:spPr>
      </p:pic>
    </p:spTree>
    <p:extLst>
      <p:ext uri="{BB962C8B-B14F-4D97-AF65-F5344CB8AC3E}">
        <p14:creationId xmlns:p14="http://schemas.microsoft.com/office/powerpoint/2010/main" val="16766528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53E72A5-9D29-9878-6DCF-B16162B74D82}"/>
              </a:ext>
            </a:extLst>
          </p:cNvPr>
          <p:cNvSpPr txBox="1"/>
          <p:nvPr/>
        </p:nvSpPr>
        <p:spPr>
          <a:xfrm flipV="1">
            <a:off x="403413" y="6073944"/>
            <a:ext cx="7609619" cy="373618"/>
          </a:xfrm>
          <a:prstGeom prst="rect">
            <a:avLst/>
          </a:prstGeom>
          <a:solidFill>
            <a:schemeClr val="bg1"/>
          </a:solidFill>
        </p:spPr>
        <p:txBody>
          <a:bodyPr wrap="square" rtlCol="0">
            <a:spAutoFit/>
          </a:bodyPr>
          <a:lstStyle/>
          <a:p>
            <a:endParaRPr lang="en-US"/>
          </a:p>
        </p:txBody>
      </p:sp>
      <p:sp>
        <p:nvSpPr>
          <p:cNvPr id="2" name="Title 1">
            <a:extLst>
              <a:ext uri="{FF2B5EF4-FFF2-40B4-BE49-F238E27FC236}">
                <a16:creationId xmlns:a16="http://schemas.microsoft.com/office/drawing/2014/main" id="{9DBF8F91-13CB-99C8-0867-629BFCCE8B74}"/>
              </a:ext>
            </a:extLst>
          </p:cNvPr>
          <p:cNvSpPr>
            <a:spLocks noGrp="1"/>
          </p:cNvSpPr>
          <p:nvPr>
            <p:ph type="title"/>
          </p:nvPr>
        </p:nvSpPr>
        <p:spPr>
          <a:xfrm>
            <a:off x="369921" y="906767"/>
            <a:ext cx="5988761" cy="1434850"/>
          </a:xfrm>
        </p:spPr>
        <p:txBody>
          <a:bodyPr>
            <a:normAutofit/>
          </a:bodyPr>
          <a:lstStyle/>
          <a:p>
            <a:r>
              <a:rPr lang="en-US" sz="7200">
                <a:ln w="38100">
                  <a:solidFill>
                    <a:schemeClr val="accent1"/>
                  </a:solidFill>
                  <a:prstDash val="solid"/>
                </a:ln>
                <a:solidFill>
                  <a:schemeClr val="bg2">
                    <a:lumMod val="20000"/>
                    <a:lumOff val="80000"/>
                  </a:schemeClr>
                </a:solidFill>
                <a:latin typeface="Jumble" panose="02000503000000020004" pitchFamily="2" charset="0"/>
              </a:rPr>
              <a:t>SCOIR</a:t>
            </a:r>
            <a:endParaRPr lang="en-US" sz="7200"/>
          </a:p>
        </p:txBody>
      </p:sp>
      <p:sp>
        <p:nvSpPr>
          <p:cNvPr id="3" name="Content Placeholder 2">
            <a:extLst>
              <a:ext uri="{FF2B5EF4-FFF2-40B4-BE49-F238E27FC236}">
                <a16:creationId xmlns:a16="http://schemas.microsoft.com/office/drawing/2014/main" id="{6E9D47E9-76D4-B087-F463-37466FAB16DF}"/>
              </a:ext>
            </a:extLst>
          </p:cNvPr>
          <p:cNvSpPr>
            <a:spLocks noGrp="1"/>
          </p:cNvSpPr>
          <p:nvPr>
            <p:ph idx="1"/>
          </p:nvPr>
        </p:nvSpPr>
        <p:spPr>
          <a:xfrm>
            <a:off x="3412389" y="572860"/>
            <a:ext cx="4881024" cy="1928428"/>
          </a:xfrm>
          <a:prstGeom prst="roundRect">
            <a:avLst/>
          </a:prstGeom>
          <a:solidFill>
            <a:schemeClr val="bg2">
              <a:lumMod val="40000"/>
              <a:lumOff val="60000"/>
            </a:schemeClr>
          </a:solidFill>
        </p:spPr>
        <p:txBody>
          <a:bodyPr>
            <a:normAutofit fontScale="92500" lnSpcReduction="20000"/>
          </a:bodyPr>
          <a:lstStyle/>
          <a:p>
            <a:pPr marL="0" indent="0" algn="l" rtl="0" fontAlgn="base">
              <a:buSzPct val="150000"/>
              <a:buNone/>
            </a:pPr>
            <a:r>
              <a:rPr lang="en-US" dirty="0">
                <a:latin typeface="Aptos" panose="020B0004020202020204" pitchFamily="34" charset="0"/>
                <a:cs typeface="Aharoni" panose="02010803020104030203" pitchFamily="2" charset="-79"/>
              </a:rPr>
              <a:t>A college planning tool that assists parents and students in making informed decisions about college opportunities. All students must have a registered </a:t>
            </a:r>
            <a:r>
              <a:rPr lang="en-US" dirty="0" err="1">
                <a:latin typeface="Aptos" panose="020B0004020202020204" pitchFamily="34" charset="0"/>
                <a:cs typeface="Aharoni" panose="02010803020104030203" pitchFamily="2" charset="-79"/>
              </a:rPr>
              <a:t>Scoir</a:t>
            </a:r>
            <a:r>
              <a:rPr lang="en-US" dirty="0">
                <a:latin typeface="Aptos" panose="020B0004020202020204" pitchFamily="34" charset="0"/>
                <a:cs typeface="Aharoni" panose="02010803020104030203" pitchFamily="2" charset="-79"/>
              </a:rPr>
              <a:t> account. Only your student can invite you to join. </a:t>
            </a:r>
            <a:endParaRPr lang="en-US" dirty="0">
              <a:effectLst/>
              <a:latin typeface="Aptos" panose="020B0004020202020204" pitchFamily="34" charset="0"/>
            </a:endParaRPr>
          </a:p>
        </p:txBody>
      </p:sp>
      <p:pic>
        <p:nvPicPr>
          <p:cNvPr id="5" name="Picture 4" descr="A person in a hat and cape&#10;&#10;Description automatically generated">
            <a:extLst>
              <a:ext uri="{FF2B5EF4-FFF2-40B4-BE49-F238E27FC236}">
                <a16:creationId xmlns:a16="http://schemas.microsoft.com/office/drawing/2014/main" id="{E49ECB0A-15B9-550B-6BDB-7BE5D9595D74}"/>
              </a:ext>
            </a:extLst>
          </p:cNvPr>
          <p:cNvPicPr>
            <a:picLocks noChangeAspect="1"/>
          </p:cNvPicPr>
          <p:nvPr/>
        </p:nvPicPr>
        <p:blipFill>
          <a:blip r:embed="rId2"/>
          <a:stretch>
            <a:fillRect/>
          </a:stretch>
        </p:blipFill>
        <p:spPr>
          <a:xfrm>
            <a:off x="10271938" y="4891772"/>
            <a:ext cx="1260628" cy="1260628"/>
          </a:xfrm>
          <a:prstGeom prst="rect">
            <a:avLst/>
          </a:prstGeom>
        </p:spPr>
      </p:pic>
      <p:grpSp>
        <p:nvGrpSpPr>
          <p:cNvPr id="31" name="Group 30">
            <a:extLst>
              <a:ext uri="{FF2B5EF4-FFF2-40B4-BE49-F238E27FC236}">
                <a16:creationId xmlns:a16="http://schemas.microsoft.com/office/drawing/2014/main" id="{EAC46531-6425-6F08-7C8B-EC25088F13D9}"/>
              </a:ext>
            </a:extLst>
          </p:cNvPr>
          <p:cNvGrpSpPr/>
          <p:nvPr/>
        </p:nvGrpSpPr>
        <p:grpSpPr>
          <a:xfrm>
            <a:off x="1071393" y="2501648"/>
            <a:ext cx="8071092" cy="3854239"/>
            <a:chOff x="1071393" y="2001316"/>
            <a:chExt cx="8071092" cy="3854239"/>
          </a:xfrm>
        </p:grpSpPr>
        <p:pic>
          <p:nvPicPr>
            <p:cNvPr id="6" name="Content Placeholder 5" descr="Graphical user interface, application, website&#10;&#10;Description automatically generated">
              <a:extLst>
                <a:ext uri="{FF2B5EF4-FFF2-40B4-BE49-F238E27FC236}">
                  <a16:creationId xmlns:a16="http://schemas.microsoft.com/office/drawing/2014/main" id="{7D8CE54B-5212-731B-D0EF-DD2606E84CC1}"/>
                </a:ext>
              </a:extLst>
            </p:cNvPr>
            <p:cNvPicPr>
              <a:picLocks noChangeAspect="1"/>
            </p:cNvPicPr>
            <p:nvPr/>
          </p:nvPicPr>
          <p:blipFill>
            <a:blip r:embed="rId3"/>
            <a:stretch>
              <a:fillRect/>
            </a:stretch>
          </p:blipFill>
          <p:spPr>
            <a:xfrm>
              <a:off x="1107967" y="2001316"/>
              <a:ext cx="8034518" cy="3854239"/>
            </a:xfrm>
            <a:prstGeom prst="rect">
              <a:avLst/>
            </a:prstGeom>
          </p:spPr>
        </p:pic>
        <mc:AlternateContent xmlns:mc="http://schemas.openxmlformats.org/markup-compatibility/2006" xmlns:p14="http://schemas.microsoft.com/office/powerpoint/2010/main">
          <mc:Choice Requires="p14">
            <p:contentPart p14:bwMode="auto" r:id="rId4">
              <p14:nvContentPartPr>
                <p14:cNvPr id="7" name="Ink 6">
                  <a:extLst>
                    <a:ext uri="{FF2B5EF4-FFF2-40B4-BE49-F238E27FC236}">
                      <a16:creationId xmlns:a16="http://schemas.microsoft.com/office/drawing/2014/main" id="{47B348FD-1008-D96C-DEC7-FB2A66E806F5}"/>
                    </a:ext>
                  </a:extLst>
                </p14:cNvPr>
                <p14:cNvContentPartPr/>
                <p14:nvPr/>
              </p14:nvContentPartPr>
              <p14:xfrm>
                <a:off x="1190883" y="3854819"/>
                <a:ext cx="1027440" cy="360"/>
              </p14:xfrm>
            </p:contentPart>
          </mc:Choice>
          <mc:Fallback xmlns="">
            <p:pic>
              <p:nvPicPr>
                <p:cNvPr id="7" name="Ink 6">
                  <a:extLst>
                    <a:ext uri="{FF2B5EF4-FFF2-40B4-BE49-F238E27FC236}">
                      <a16:creationId xmlns:a16="http://schemas.microsoft.com/office/drawing/2014/main" id="{47B348FD-1008-D96C-DEC7-FB2A66E806F5}"/>
                    </a:ext>
                  </a:extLst>
                </p:cNvPr>
                <p:cNvPicPr/>
                <p:nvPr/>
              </p:nvPicPr>
              <p:blipFill>
                <a:blip r:embed="rId5"/>
                <a:stretch>
                  <a:fillRect/>
                </a:stretch>
              </p:blipFill>
              <p:spPr>
                <a:xfrm>
                  <a:off x="1127883" y="3791819"/>
                  <a:ext cx="115308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 name="Ink 7">
                  <a:extLst>
                    <a:ext uri="{FF2B5EF4-FFF2-40B4-BE49-F238E27FC236}">
                      <a16:creationId xmlns:a16="http://schemas.microsoft.com/office/drawing/2014/main" id="{4C9C0F5A-E208-6EC5-8462-AA908ABD1897}"/>
                    </a:ext>
                  </a:extLst>
                </p14:cNvPr>
                <p14:cNvContentPartPr/>
                <p14:nvPr/>
              </p14:nvContentPartPr>
              <p14:xfrm>
                <a:off x="1190883" y="3997538"/>
                <a:ext cx="1027440" cy="360"/>
              </p14:xfrm>
            </p:contentPart>
          </mc:Choice>
          <mc:Fallback xmlns="">
            <p:pic>
              <p:nvPicPr>
                <p:cNvPr id="8" name="Ink 7">
                  <a:extLst>
                    <a:ext uri="{FF2B5EF4-FFF2-40B4-BE49-F238E27FC236}">
                      <a16:creationId xmlns:a16="http://schemas.microsoft.com/office/drawing/2014/main" id="{4C9C0F5A-E208-6EC5-8462-AA908ABD1897}"/>
                    </a:ext>
                  </a:extLst>
                </p:cNvPr>
                <p:cNvPicPr/>
                <p:nvPr/>
              </p:nvPicPr>
              <p:blipFill>
                <a:blip r:embed="rId5"/>
                <a:stretch>
                  <a:fillRect/>
                </a:stretch>
              </p:blipFill>
              <p:spPr>
                <a:xfrm>
                  <a:off x="1127883" y="3934538"/>
                  <a:ext cx="115308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 name="Ink 8">
                  <a:extLst>
                    <a:ext uri="{FF2B5EF4-FFF2-40B4-BE49-F238E27FC236}">
                      <a16:creationId xmlns:a16="http://schemas.microsoft.com/office/drawing/2014/main" id="{E7CF30C3-E485-A69E-6B68-2767EB7A14A5}"/>
                    </a:ext>
                  </a:extLst>
                </p14:cNvPr>
                <p14:cNvContentPartPr/>
                <p14:nvPr/>
              </p14:nvContentPartPr>
              <p14:xfrm>
                <a:off x="2493472" y="3578775"/>
                <a:ext cx="1027440" cy="360"/>
              </p14:xfrm>
            </p:contentPart>
          </mc:Choice>
          <mc:Fallback xmlns="">
            <p:pic>
              <p:nvPicPr>
                <p:cNvPr id="9" name="Ink 8">
                  <a:extLst>
                    <a:ext uri="{FF2B5EF4-FFF2-40B4-BE49-F238E27FC236}">
                      <a16:creationId xmlns:a16="http://schemas.microsoft.com/office/drawing/2014/main" id="{E7CF30C3-E485-A69E-6B68-2767EB7A14A5}"/>
                    </a:ext>
                  </a:extLst>
                </p:cNvPr>
                <p:cNvPicPr/>
                <p:nvPr/>
              </p:nvPicPr>
              <p:blipFill>
                <a:blip r:embed="rId5"/>
                <a:stretch>
                  <a:fillRect/>
                </a:stretch>
              </p:blipFill>
              <p:spPr>
                <a:xfrm>
                  <a:off x="2430472" y="3515775"/>
                  <a:ext cx="115308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0" name="Ink 9">
                  <a:extLst>
                    <a:ext uri="{FF2B5EF4-FFF2-40B4-BE49-F238E27FC236}">
                      <a16:creationId xmlns:a16="http://schemas.microsoft.com/office/drawing/2014/main" id="{5C04C271-7D2F-0FD6-5DED-552449358951}"/>
                    </a:ext>
                  </a:extLst>
                </p14:cNvPr>
                <p14:cNvContentPartPr/>
                <p14:nvPr/>
              </p14:nvContentPartPr>
              <p14:xfrm>
                <a:off x="2562482" y="3278865"/>
                <a:ext cx="1103743" cy="360"/>
              </p14:xfrm>
            </p:contentPart>
          </mc:Choice>
          <mc:Fallback xmlns="">
            <p:pic>
              <p:nvPicPr>
                <p:cNvPr id="10" name="Ink 9">
                  <a:extLst>
                    <a:ext uri="{FF2B5EF4-FFF2-40B4-BE49-F238E27FC236}">
                      <a16:creationId xmlns:a16="http://schemas.microsoft.com/office/drawing/2014/main" id="{5C04C271-7D2F-0FD6-5DED-552449358951}"/>
                    </a:ext>
                  </a:extLst>
                </p:cNvPr>
                <p:cNvPicPr/>
                <p:nvPr/>
              </p:nvPicPr>
              <p:blipFill>
                <a:blip r:embed="rId9"/>
                <a:stretch>
                  <a:fillRect/>
                </a:stretch>
              </p:blipFill>
              <p:spPr>
                <a:xfrm>
                  <a:off x="2499483" y="3215865"/>
                  <a:ext cx="1229381"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1" name="Ink 10">
                  <a:extLst>
                    <a:ext uri="{FF2B5EF4-FFF2-40B4-BE49-F238E27FC236}">
                      <a16:creationId xmlns:a16="http://schemas.microsoft.com/office/drawing/2014/main" id="{39F67AB7-3282-6001-577C-174354E1E8DB}"/>
                    </a:ext>
                  </a:extLst>
                </p14:cNvPr>
                <p14:cNvContentPartPr/>
                <p14:nvPr/>
              </p14:nvContentPartPr>
              <p14:xfrm>
                <a:off x="2562482" y="5156234"/>
                <a:ext cx="1027440" cy="360"/>
              </p14:xfrm>
            </p:contentPart>
          </mc:Choice>
          <mc:Fallback xmlns="">
            <p:pic>
              <p:nvPicPr>
                <p:cNvPr id="11" name="Ink 10">
                  <a:extLst>
                    <a:ext uri="{FF2B5EF4-FFF2-40B4-BE49-F238E27FC236}">
                      <a16:creationId xmlns:a16="http://schemas.microsoft.com/office/drawing/2014/main" id="{39F67AB7-3282-6001-577C-174354E1E8DB}"/>
                    </a:ext>
                  </a:extLst>
                </p:cNvPr>
                <p:cNvPicPr/>
                <p:nvPr/>
              </p:nvPicPr>
              <p:blipFill>
                <a:blip r:embed="rId5"/>
                <a:stretch>
                  <a:fillRect/>
                </a:stretch>
              </p:blipFill>
              <p:spPr>
                <a:xfrm>
                  <a:off x="2499482" y="5093234"/>
                  <a:ext cx="115308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2" name="Ink 11">
                  <a:extLst>
                    <a:ext uri="{FF2B5EF4-FFF2-40B4-BE49-F238E27FC236}">
                      <a16:creationId xmlns:a16="http://schemas.microsoft.com/office/drawing/2014/main" id="{7E271A81-F04D-D735-6CE9-55A74EA99EAF}"/>
                    </a:ext>
                  </a:extLst>
                </p14:cNvPr>
                <p14:cNvContentPartPr/>
                <p14:nvPr/>
              </p14:nvContentPartPr>
              <p14:xfrm>
                <a:off x="2527977" y="5455784"/>
                <a:ext cx="1027440" cy="360"/>
              </p14:xfrm>
            </p:contentPart>
          </mc:Choice>
          <mc:Fallback xmlns="">
            <p:pic>
              <p:nvPicPr>
                <p:cNvPr id="12" name="Ink 11">
                  <a:extLst>
                    <a:ext uri="{FF2B5EF4-FFF2-40B4-BE49-F238E27FC236}">
                      <a16:creationId xmlns:a16="http://schemas.microsoft.com/office/drawing/2014/main" id="{7E271A81-F04D-D735-6CE9-55A74EA99EAF}"/>
                    </a:ext>
                  </a:extLst>
                </p:cNvPr>
                <p:cNvPicPr/>
                <p:nvPr/>
              </p:nvPicPr>
              <p:blipFill>
                <a:blip r:embed="rId5"/>
                <a:stretch>
                  <a:fillRect/>
                </a:stretch>
              </p:blipFill>
              <p:spPr>
                <a:xfrm>
                  <a:off x="2464977" y="5392784"/>
                  <a:ext cx="115308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3" name="Ink 12">
                  <a:extLst>
                    <a:ext uri="{FF2B5EF4-FFF2-40B4-BE49-F238E27FC236}">
                      <a16:creationId xmlns:a16="http://schemas.microsoft.com/office/drawing/2014/main" id="{3A6DDB69-94EB-585C-52E4-B61C28D6E90F}"/>
                    </a:ext>
                  </a:extLst>
                </p14:cNvPr>
                <p14:cNvContentPartPr/>
                <p14:nvPr/>
              </p14:nvContentPartPr>
              <p14:xfrm>
                <a:off x="6985592" y="3647786"/>
                <a:ext cx="1321646" cy="360"/>
              </p14:xfrm>
            </p:contentPart>
          </mc:Choice>
          <mc:Fallback xmlns="">
            <p:pic>
              <p:nvPicPr>
                <p:cNvPr id="13" name="Ink 12">
                  <a:extLst>
                    <a:ext uri="{FF2B5EF4-FFF2-40B4-BE49-F238E27FC236}">
                      <a16:creationId xmlns:a16="http://schemas.microsoft.com/office/drawing/2014/main" id="{3A6DDB69-94EB-585C-52E4-B61C28D6E90F}"/>
                    </a:ext>
                  </a:extLst>
                </p:cNvPr>
                <p:cNvPicPr/>
                <p:nvPr/>
              </p:nvPicPr>
              <p:blipFill>
                <a:blip r:embed="rId13"/>
                <a:stretch>
                  <a:fillRect/>
                </a:stretch>
              </p:blipFill>
              <p:spPr>
                <a:xfrm>
                  <a:off x="6922588" y="3584786"/>
                  <a:ext cx="1447294"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4" name="Ink 13">
                  <a:extLst>
                    <a:ext uri="{FF2B5EF4-FFF2-40B4-BE49-F238E27FC236}">
                      <a16:creationId xmlns:a16="http://schemas.microsoft.com/office/drawing/2014/main" id="{4222A110-DEB4-D378-6B1B-D2D658578C63}"/>
                    </a:ext>
                  </a:extLst>
                </p14:cNvPr>
                <p14:cNvContentPartPr/>
                <p14:nvPr/>
              </p14:nvContentPartPr>
              <p14:xfrm>
                <a:off x="4779819" y="3927896"/>
                <a:ext cx="360" cy="360"/>
              </p14:xfrm>
            </p:contentPart>
          </mc:Choice>
          <mc:Fallback xmlns="">
            <p:pic>
              <p:nvPicPr>
                <p:cNvPr id="14" name="Ink 13">
                  <a:extLst>
                    <a:ext uri="{FF2B5EF4-FFF2-40B4-BE49-F238E27FC236}">
                      <a16:creationId xmlns:a16="http://schemas.microsoft.com/office/drawing/2014/main" id="{4222A110-DEB4-D378-6B1B-D2D658578C63}"/>
                    </a:ext>
                  </a:extLst>
                </p:cNvPr>
                <p:cNvPicPr/>
                <p:nvPr/>
              </p:nvPicPr>
              <p:blipFill>
                <a:blip r:embed="rId15"/>
                <a:stretch>
                  <a:fillRect/>
                </a:stretch>
              </p:blipFill>
              <p:spPr>
                <a:xfrm>
                  <a:off x="4743819" y="3891896"/>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5" name="Ink 14">
                  <a:extLst>
                    <a:ext uri="{FF2B5EF4-FFF2-40B4-BE49-F238E27FC236}">
                      <a16:creationId xmlns:a16="http://schemas.microsoft.com/office/drawing/2014/main" id="{FA2F815A-D675-5883-80D9-32ED7C85019C}"/>
                    </a:ext>
                  </a:extLst>
                </p14:cNvPr>
                <p14:cNvContentPartPr/>
                <p14:nvPr/>
              </p14:nvContentPartPr>
              <p14:xfrm>
                <a:off x="4779819" y="4083159"/>
                <a:ext cx="360" cy="360"/>
              </p14:xfrm>
            </p:contentPart>
          </mc:Choice>
          <mc:Fallback xmlns="">
            <p:pic>
              <p:nvPicPr>
                <p:cNvPr id="15" name="Ink 14">
                  <a:extLst>
                    <a:ext uri="{FF2B5EF4-FFF2-40B4-BE49-F238E27FC236}">
                      <a16:creationId xmlns:a16="http://schemas.microsoft.com/office/drawing/2014/main" id="{FA2F815A-D675-5883-80D9-32ED7C85019C}"/>
                    </a:ext>
                  </a:extLst>
                </p:cNvPr>
                <p:cNvPicPr/>
                <p:nvPr/>
              </p:nvPicPr>
              <p:blipFill>
                <a:blip r:embed="rId15"/>
                <a:stretch>
                  <a:fillRect/>
                </a:stretch>
              </p:blipFill>
              <p:spPr>
                <a:xfrm>
                  <a:off x="4743819" y="4047159"/>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7" name="Ink 16">
                  <a:extLst>
                    <a:ext uri="{FF2B5EF4-FFF2-40B4-BE49-F238E27FC236}">
                      <a16:creationId xmlns:a16="http://schemas.microsoft.com/office/drawing/2014/main" id="{B148D0C9-22CB-5E4D-5153-5C03516307DB}"/>
                    </a:ext>
                  </a:extLst>
                </p14:cNvPr>
                <p14:cNvContentPartPr/>
                <p14:nvPr/>
              </p14:nvContentPartPr>
              <p14:xfrm>
                <a:off x="2968401" y="4716805"/>
                <a:ext cx="814680" cy="360"/>
              </p14:xfrm>
            </p:contentPart>
          </mc:Choice>
          <mc:Fallback xmlns="">
            <p:pic>
              <p:nvPicPr>
                <p:cNvPr id="17" name="Ink 16">
                  <a:extLst>
                    <a:ext uri="{FF2B5EF4-FFF2-40B4-BE49-F238E27FC236}">
                      <a16:creationId xmlns:a16="http://schemas.microsoft.com/office/drawing/2014/main" id="{B148D0C9-22CB-5E4D-5153-5C03516307DB}"/>
                    </a:ext>
                  </a:extLst>
                </p:cNvPr>
                <p:cNvPicPr/>
                <p:nvPr/>
              </p:nvPicPr>
              <p:blipFill>
                <a:blip r:embed="rId18"/>
                <a:stretch>
                  <a:fillRect/>
                </a:stretch>
              </p:blipFill>
              <p:spPr>
                <a:xfrm>
                  <a:off x="2932401" y="4680805"/>
                  <a:ext cx="88632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8" name="Ink 17">
                  <a:extLst>
                    <a:ext uri="{FF2B5EF4-FFF2-40B4-BE49-F238E27FC236}">
                      <a16:creationId xmlns:a16="http://schemas.microsoft.com/office/drawing/2014/main" id="{936BF15A-DE3B-104E-CD4B-5A61909553C8}"/>
                    </a:ext>
                  </a:extLst>
                </p14:cNvPr>
                <p14:cNvContentPartPr/>
                <p14:nvPr/>
              </p14:nvContentPartPr>
              <p14:xfrm>
                <a:off x="3041697" y="4844354"/>
                <a:ext cx="741384" cy="360"/>
              </p14:xfrm>
            </p:contentPart>
          </mc:Choice>
          <mc:Fallback xmlns="">
            <p:pic>
              <p:nvPicPr>
                <p:cNvPr id="18" name="Ink 17">
                  <a:extLst>
                    <a:ext uri="{FF2B5EF4-FFF2-40B4-BE49-F238E27FC236}">
                      <a16:creationId xmlns:a16="http://schemas.microsoft.com/office/drawing/2014/main" id="{936BF15A-DE3B-104E-CD4B-5A61909553C8}"/>
                    </a:ext>
                  </a:extLst>
                </p:cNvPr>
                <p:cNvPicPr/>
                <p:nvPr/>
              </p:nvPicPr>
              <p:blipFill>
                <a:blip r:embed="rId20"/>
                <a:stretch>
                  <a:fillRect/>
                </a:stretch>
              </p:blipFill>
              <p:spPr>
                <a:xfrm>
                  <a:off x="3005690" y="4808354"/>
                  <a:ext cx="813038"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9" name="Ink 18">
                  <a:extLst>
                    <a:ext uri="{FF2B5EF4-FFF2-40B4-BE49-F238E27FC236}">
                      <a16:creationId xmlns:a16="http://schemas.microsoft.com/office/drawing/2014/main" id="{73296758-5962-A6FB-B3FF-7982522E1E93}"/>
                    </a:ext>
                  </a:extLst>
                </p14:cNvPr>
                <p14:cNvContentPartPr/>
                <p14:nvPr/>
              </p14:nvContentPartPr>
              <p14:xfrm>
                <a:off x="2905008" y="4493099"/>
                <a:ext cx="459294" cy="360"/>
              </p14:xfrm>
            </p:contentPart>
          </mc:Choice>
          <mc:Fallback xmlns="">
            <p:pic>
              <p:nvPicPr>
                <p:cNvPr id="19" name="Ink 18">
                  <a:extLst>
                    <a:ext uri="{FF2B5EF4-FFF2-40B4-BE49-F238E27FC236}">
                      <a16:creationId xmlns:a16="http://schemas.microsoft.com/office/drawing/2014/main" id="{73296758-5962-A6FB-B3FF-7982522E1E93}"/>
                    </a:ext>
                  </a:extLst>
                </p:cNvPr>
                <p:cNvPicPr/>
                <p:nvPr/>
              </p:nvPicPr>
              <p:blipFill>
                <a:blip r:embed="rId22"/>
                <a:stretch>
                  <a:fillRect/>
                </a:stretch>
              </p:blipFill>
              <p:spPr>
                <a:xfrm>
                  <a:off x="2869013" y="4457099"/>
                  <a:ext cx="530924"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0" name="Ink 19">
                  <a:extLst>
                    <a:ext uri="{FF2B5EF4-FFF2-40B4-BE49-F238E27FC236}">
                      <a16:creationId xmlns:a16="http://schemas.microsoft.com/office/drawing/2014/main" id="{7ED703FB-16DA-E363-3003-3B25DF6D4905}"/>
                    </a:ext>
                  </a:extLst>
                </p14:cNvPr>
                <p14:cNvContentPartPr/>
                <p14:nvPr/>
              </p14:nvContentPartPr>
              <p14:xfrm>
                <a:off x="2812050" y="4602293"/>
                <a:ext cx="459294" cy="360"/>
              </p14:xfrm>
            </p:contentPart>
          </mc:Choice>
          <mc:Fallback xmlns="">
            <p:pic>
              <p:nvPicPr>
                <p:cNvPr id="20" name="Ink 19">
                  <a:extLst>
                    <a:ext uri="{FF2B5EF4-FFF2-40B4-BE49-F238E27FC236}">
                      <a16:creationId xmlns:a16="http://schemas.microsoft.com/office/drawing/2014/main" id="{7ED703FB-16DA-E363-3003-3B25DF6D4905}"/>
                    </a:ext>
                  </a:extLst>
                </p:cNvPr>
                <p:cNvPicPr/>
                <p:nvPr/>
              </p:nvPicPr>
              <p:blipFill>
                <a:blip r:embed="rId22"/>
                <a:stretch>
                  <a:fillRect/>
                </a:stretch>
              </p:blipFill>
              <p:spPr>
                <a:xfrm>
                  <a:off x="2776055" y="4566293"/>
                  <a:ext cx="530924"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1" name="Ink 20">
                  <a:extLst>
                    <a:ext uri="{FF2B5EF4-FFF2-40B4-BE49-F238E27FC236}">
                      <a16:creationId xmlns:a16="http://schemas.microsoft.com/office/drawing/2014/main" id="{36AA7314-5162-71B5-06AD-693CA99537B6}"/>
                    </a:ext>
                  </a:extLst>
                </p14:cNvPr>
                <p14:cNvContentPartPr/>
                <p14:nvPr/>
              </p14:nvContentPartPr>
              <p14:xfrm>
                <a:off x="2982226" y="4382558"/>
                <a:ext cx="360" cy="360"/>
              </p14:xfrm>
            </p:contentPart>
          </mc:Choice>
          <mc:Fallback xmlns="">
            <p:pic>
              <p:nvPicPr>
                <p:cNvPr id="21" name="Ink 20">
                  <a:extLst>
                    <a:ext uri="{FF2B5EF4-FFF2-40B4-BE49-F238E27FC236}">
                      <a16:creationId xmlns:a16="http://schemas.microsoft.com/office/drawing/2014/main" id="{36AA7314-5162-71B5-06AD-693CA99537B6}"/>
                    </a:ext>
                  </a:extLst>
                </p:cNvPr>
                <p:cNvPicPr/>
                <p:nvPr/>
              </p:nvPicPr>
              <p:blipFill>
                <a:blip r:embed="rId15"/>
                <a:stretch>
                  <a:fillRect/>
                </a:stretch>
              </p:blipFill>
              <p:spPr>
                <a:xfrm>
                  <a:off x="2946226" y="4346558"/>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2" name="Ink 21">
                  <a:extLst>
                    <a:ext uri="{FF2B5EF4-FFF2-40B4-BE49-F238E27FC236}">
                      <a16:creationId xmlns:a16="http://schemas.microsoft.com/office/drawing/2014/main" id="{B49B27B1-6A6C-E9E7-9179-F91B84C1E939}"/>
                    </a:ext>
                  </a:extLst>
                </p14:cNvPr>
                <p14:cNvContentPartPr/>
                <p14:nvPr/>
              </p14:nvContentPartPr>
              <p14:xfrm>
                <a:off x="2691497" y="3944280"/>
                <a:ext cx="459294" cy="360"/>
              </p14:xfrm>
            </p:contentPart>
          </mc:Choice>
          <mc:Fallback xmlns="">
            <p:pic>
              <p:nvPicPr>
                <p:cNvPr id="22" name="Ink 21">
                  <a:extLst>
                    <a:ext uri="{FF2B5EF4-FFF2-40B4-BE49-F238E27FC236}">
                      <a16:creationId xmlns:a16="http://schemas.microsoft.com/office/drawing/2014/main" id="{B49B27B1-6A6C-E9E7-9179-F91B84C1E939}"/>
                    </a:ext>
                  </a:extLst>
                </p:cNvPr>
                <p:cNvPicPr/>
                <p:nvPr/>
              </p:nvPicPr>
              <p:blipFill>
                <a:blip r:embed="rId22"/>
                <a:stretch>
                  <a:fillRect/>
                </a:stretch>
              </p:blipFill>
              <p:spPr>
                <a:xfrm>
                  <a:off x="2655502" y="3908280"/>
                  <a:ext cx="530924" cy="72000"/>
                </a:xfrm>
                <a:prstGeom prst="rect">
                  <a:avLst/>
                </a:prstGeom>
              </p:spPr>
            </p:pic>
          </mc:Fallback>
        </mc:AlternateContent>
        <p:pic>
          <p:nvPicPr>
            <p:cNvPr id="23" name="Picture 22" descr="A person in a hat and cape&#10;&#10;Description automatically generated">
              <a:extLst>
                <a:ext uri="{FF2B5EF4-FFF2-40B4-BE49-F238E27FC236}">
                  <a16:creationId xmlns:a16="http://schemas.microsoft.com/office/drawing/2014/main" id="{E7DE2B03-6426-A318-6FAD-F5482EB76837}"/>
                </a:ext>
              </a:extLst>
            </p:cNvPr>
            <p:cNvPicPr>
              <a:picLocks noChangeAspect="1"/>
            </p:cNvPicPr>
            <p:nvPr/>
          </p:nvPicPr>
          <p:blipFill>
            <a:blip r:embed="rId2"/>
            <a:stretch>
              <a:fillRect/>
            </a:stretch>
          </p:blipFill>
          <p:spPr>
            <a:xfrm>
              <a:off x="1071393" y="2887568"/>
              <a:ext cx="1260628" cy="1260628"/>
            </a:xfrm>
            <a:prstGeom prst="rect">
              <a:avLst/>
            </a:prstGeom>
          </p:spPr>
        </p:pic>
        <mc:AlternateContent xmlns:mc="http://schemas.openxmlformats.org/markup-compatibility/2006" xmlns:p14="http://schemas.microsoft.com/office/powerpoint/2010/main">
          <mc:Choice Requires="p14">
            <p:contentPart p14:bwMode="auto" r:id="rId26">
              <p14:nvContentPartPr>
                <p14:cNvPr id="24" name="Ink 23">
                  <a:extLst>
                    <a:ext uri="{FF2B5EF4-FFF2-40B4-BE49-F238E27FC236}">
                      <a16:creationId xmlns:a16="http://schemas.microsoft.com/office/drawing/2014/main" id="{0A7A265C-CE76-CBE0-219D-520679D6D8BC}"/>
                    </a:ext>
                  </a:extLst>
                </p14:cNvPr>
                <p14:cNvContentPartPr/>
                <p14:nvPr/>
              </p14:nvContentPartPr>
              <p14:xfrm>
                <a:off x="2479647" y="3596324"/>
                <a:ext cx="1027440" cy="360"/>
              </p14:xfrm>
            </p:contentPart>
          </mc:Choice>
          <mc:Fallback xmlns="">
            <p:pic>
              <p:nvPicPr>
                <p:cNvPr id="24" name="Ink 23">
                  <a:extLst>
                    <a:ext uri="{FF2B5EF4-FFF2-40B4-BE49-F238E27FC236}">
                      <a16:creationId xmlns:a16="http://schemas.microsoft.com/office/drawing/2014/main" id="{0A7A265C-CE76-CBE0-219D-520679D6D8BC}"/>
                    </a:ext>
                  </a:extLst>
                </p:cNvPr>
                <p:cNvPicPr/>
                <p:nvPr/>
              </p:nvPicPr>
              <p:blipFill>
                <a:blip r:embed="rId5"/>
                <a:stretch>
                  <a:fillRect/>
                </a:stretch>
              </p:blipFill>
              <p:spPr>
                <a:xfrm>
                  <a:off x="2416647" y="3533324"/>
                  <a:ext cx="115308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5" name="Ink 24">
                  <a:extLst>
                    <a:ext uri="{FF2B5EF4-FFF2-40B4-BE49-F238E27FC236}">
                      <a16:creationId xmlns:a16="http://schemas.microsoft.com/office/drawing/2014/main" id="{62D248B1-471E-282F-A125-1649784822E9}"/>
                    </a:ext>
                  </a:extLst>
                </p14:cNvPr>
                <p14:cNvContentPartPr/>
                <p14:nvPr/>
              </p14:nvContentPartPr>
              <p14:xfrm>
                <a:off x="2548657" y="3296414"/>
                <a:ext cx="1103743" cy="360"/>
              </p14:xfrm>
            </p:contentPart>
          </mc:Choice>
          <mc:Fallback xmlns="">
            <p:pic>
              <p:nvPicPr>
                <p:cNvPr id="25" name="Ink 24">
                  <a:extLst>
                    <a:ext uri="{FF2B5EF4-FFF2-40B4-BE49-F238E27FC236}">
                      <a16:creationId xmlns:a16="http://schemas.microsoft.com/office/drawing/2014/main" id="{62D248B1-471E-282F-A125-1649784822E9}"/>
                    </a:ext>
                  </a:extLst>
                </p:cNvPr>
                <p:cNvPicPr/>
                <p:nvPr/>
              </p:nvPicPr>
              <p:blipFill>
                <a:blip r:embed="rId9"/>
                <a:stretch>
                  <a:fillRect/>
                </a:stretch>
              </p:blipFill>
              <p:spPr>
                <a:xfrm>
                  <a:off x="2485658" y="3233414"/>
                  <a:ext cx="1229381"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6" name="Ink 25">
                  <a:extLst>
                    <a:ext uri="{FF2B5EF4-FFF2-40B4-BE49-F238E27FC236}">
                      <a16:creationId xmlns:a16="http://schemas.microsoft.com/office/drawing/2014/main" id="{E723A8FA-D7F8-547D-A859-50FD0D975E73}"/>
                    </a:ext>
                  </a:extLst>
                </p14:cNvPr>
                <p14:cNvContentPartPr/>
                <p14:nvPr/>
              </p14:nvContentPartPr>
              <p14:xfrm>
                <a:off x="6971767" y="3665335"/>
                <a:ext cx="1321646" cy="360"/>
              </p14:xfrm>
            </p:contentPart>
          </mc:Choice>
          <mc:Fallback xmlns="">
            <p:pic>
              <p:nvPicPr>
                <p:cNvPr id="26" name="Ink 25">
                  <a:extLst>
                    <a:ext uri="{FF2B5EF4-FFF2-40B4-BE49-F238E27FC236}">
                      <a16:creationId xmlns:a16="http://schemas.microsoft.com/office/drawing/2014/main" id="{E723A8FA-D7F8-547D-A859-50FD0D975E73}"/>
                    </a:ext>
                  </a:extLst>
                </p:cNvPr>
                <p:cNvPicPr/>
                <p:nvPr/>
              </p:nvPicPr>
              <p:blipFill>
                <a:blip r:embed="rId13"/>
                <a:stretch>
                  <a:fillRect/>
                </a:stretch>
              </p:blipFill>
              <p:spPr>
                <a:xfrm>
                  <a:off x="6908763" y="3602335"/>
                  <a:ext cx="1447294"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7" name="Ink 26">
                  <a:extLst>
                    <a:ext uri="{FF2B5EF4-FFF2-40B4-BE49-F238E27FC236}">
                      <a16:creationId xmlns:a16="http://schemas.microsoft.com/office/drawing/2014/main" id="{C4CCC5C7-A384-50CC-973C-66A8998B5D49}"/>
                    </a:ext>
                  </a:extLst>
                </p14:cNvPr>
                <p14:cNvContentPartPr/>
                <p14:nvPr/>
              </p14:nvContentPartPr>
              <p14:xfrm>
                <a:off x="4765994" y="3945445"/>
                <a:ext cx="360" cy="360"/>
              </p14:xfrm>
            </p:contentPart>
          </mc:Choice>
          <mc:Fallback xmlns="">
            <p:pic>
              <p:nvPicPr>
                <p:cNvPr id="27" name="Ink 26">
                  <a:extLst>
                    <a:ext uri="{FF2B5EF4-FFF2-40B4-BE49-F238E27FC236}">
                      <a16:creationId xmlns:a16="http://schemas.microsoft.com/office/drawing/2014/main" id="{C4CCC5C7-A384-50CC-973C-66A8998B5D49}"/>
                    </a:ext>
                  </a:extLst>
                </p:cNvPr>
                <p:cNvPicPr/>
                <p:nvPr/>
              </p:nvPicPr>
              <p:blipFill>
                <a:blip r:embed="rId15"/>
                <a:stretch>
                  <a:fillRect/>
                </a:stretch>
              </p:blipFill>
              <p:spPr>
                <a:xfrm>
                  <a:off x="4729994" y="3909445"/>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8" name="Ink 27">
                  <a:extLst>
                    <a:ext uri="{FF2B5EF4-FFF2-40B4-BE49-F238E27FC236}">
                      <a16:creationId xmlns:a16="http://schemas.microsoft.com/office/drawing/2014/main" id="{248BE75B-1BB9-65A2-BAC4-7365705B53AA}"/>
                    </a:ext>
                  </a:extLst>
                </p14:cNvPr>
                <p14:cNvContentPartPr/>
                <p14:nvPr/>
              </p14:nvContentPartPr>
              <p14:xfrm>
                <a:off x="4765994" y="4100708"/>
                <a:ext cx="360" cy="360"/>
              </p14:xfrm>
            </p:contentPart>
          </mc:Choice>
          <mc:Fallback xmlns="">
            <p:pic>
              <p:nvPicPr>
                <p:cNvPr id="28" name="Ink 27">
                  <a:extLst>
                    <a:ext uri="{FF2B5EF4-FFF2-40B4-BE49-F238E27FC236}">
                      <a16:creationId xmlns:a16="http://schemas.microsoft.com/office/drawing/2014/main" id="{248BE75B-1BB9-65A2-BAC4-7365705B53AA}"/>
                    </a:ext>
                  </a:extLst>
                </p:cNvPr>
                <p:cNvPicPr/>
                <p:nvPr/>
              </p:nvPicPr>
              <p:blipFill>
                <a:blip r:embed="rId15"/>
                <a:stretch>
                  <a:fillRect/>
                </a:stretch>
              </p:blipFill>
              <p:spPr>
                <a:xfrm>
                  <a:off x="4729994" y="4064708"/>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9" name="Ink 28">
                  <a:extLst>
                    <a:ext uri="{FF2B5EF4-FFF2-40B4-BE49-F238E27FC236}">
                      <a16:creationId xmlns:a16="http://schemas.microsoft.com/office/drawing/2014/main" id="{950C699C-F817-9D1B-C793-D1E7CCE6147F}"/>
                    </a:ext>
                  </a:extLst>
                </p14:cNvPr>
                <p14:cNvContentPartPr/>
                <p14:nvPr/>
              </p14:nvContentPartPr>
              <p14:xfrm>
                <a:off x="2968401" y="4400107"/>
                <a:ext cx="360" cy="360"/>
              </p14:xfrm>
            </p:contentPart>
          </mc:Choice>
          <mc:Fallback xmlns="">
            <p:pic>
              <p:nvPicPr>
                <p:cNvPr id="29" name="Ink 28">
                  <a:extLst>
                    <a:ext uri="{FF2B5EF4-FFF2-40B4-BE49-F238E27FC236}">
                      <a16:creationId xmlns:a16="http://schemas.microsoft.com/office/drawing/2014/main" id="{950C699C-F817-9D1B-C793-D1E7CCE6147F}"/>
                    </a:ext>
                  </a:extLst>
                </p:cNvPr>
                <p:cNvPicPr/>
                <p:nvPr/>
              </p:nvPicPr>
              <p:blipFill>
                <a:blip r:embed="rId15"/>
                <a:stretch>
                  <a:fillRect/>
                </a:stretch>
              </p:blipFill>
              <p:spPr>
                <a:xfrm>
                  <a:off x="2932401" y="4364107"/>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30" name="Ink 29">
                  <a:extLst>
                    <a:ext uri="{FF2B5EF4-FFF2-40B4-BE49-F238E27FC236}">
                      <a16:creationId xmlns:a16="http://schemas.microsoft.com/office/drawing/2014/main" id="{CFE7A002-8610-D534-0151-640979559148}"/>
                    </a:ext>
                  </a:extLst>
                </p14:cNvPr>
                <p14:cNvContentPartPr/>
                <p14:nvPr/>
              </p14:nvContentPartPr>
              <p14:xfrm>
                <a:off x="2677672" y="3961829"/>
                <a:ext cx="459294" cy="360"/>
              </p14:xfrm>
            </p:contentPart>
          </mc:Choice>
          <mc:Fallback xmlns="">
            <p:pic>
              <p:nvPicPr>
                <p:cNvPr id="30" name="Ink 29">
                  <a:extLst>
                    <a:ext uri="{FF2B5EF4-FFF2-40B4-BE49-F238E27FC236}">
                      <a16:creationId xmlns:a16="http://schemas.microsoft.com/office/drawing/2014/main" id="{CFE7A002-8610-D534-0151-640979559148}"/>
                    </a:ext>
                  </a:extLst>
                </p:cNvPr>
                <p:cNvPicPr/>
                <p:nvPr/>
              </p:nvPicPr>
              <p:blipFill>
                <a:blip r:embed="rId22"/>
                <a:stretch>
                  <a:fillRect/>
                </a:stretch>
              </p:blipFill>
              <p:spPr>
                <a:xfrm>
                  <a:off x="2641677" y="3925829"/>
                  <a:ext cx="530924" cy="72000"/>
                </a:xfrm>
                <a:prstGeom prst="rect">
                  <a:avLst/>
                </a:prstGeom>
              </p:spPr>
            </p:pic>
          </mc:Fallback>
        </mc:AlternateContent>
      </p:grpSp>
      <p:sp>
        <p:nvSpPr>
          <p:cNvPr id="16" name="Donut 8">
            <a:extLst>
              <a:ext uri="{FF2B5EF4-FFF2-40B4-BE49-F238E27FC236}">
                <a16:creationId xmlns:a16="http://schemas.microsoft.com/office/drawing/2014/main" id="{86FEEB05-47AC-379B-5296-282CDBC6115E}"/>
              </a:ext>
            </a:extLst>
          </p:cNvPr>
          <p:cNvSpPr/>
          <p:nvPr/>
        </p:nvSpPr>
        <p:spPr>
          <a:xfrm>
            <a:off x="4370779" y="3466657"/>
            <a:ext cx="2166821" cy="752385"/>
          </a:xfrm>
          <a:prstGeom prst="donut">
            <a:avLst>
              <a:gd name="adj" fmla="val 5703"/>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4725974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F8F91-13CB-99C8-0867-629BFCCE8B74}"/>
              </a:ext>
            </a:extLst>
          </p:cNvPr>
          <p:cNvSpPr>
            <a:spLocks noGrp="1"/>
          </p:cNvSpPr>
          <p:nvPr>
            <p:ph type="title"/>
          </p:nvPr>
        </p:nvSpPr>
        <p:spPr/>
        <p:txBody>
          <a:bodyPr>
            <a:normAutofit/>
          </a:bodyPr>
          <a:lstStyle/>
          <a:p>
            <a:r>
              <a:rPr lang="en-US" sz="6000" dirty="0">
                <a:ln w="38100">
                  <a:solidFill>
                    <a:schemeClr val="accent1"/>
                  </a:solidFill>
                  <a:prstDash val="solid"/>
                </a:ln>
                <a:solidFill>
                  <a:schemeClr val="bg2">
                    <a:lumMod val="20000"/>
                    <a:lumOff val="80000"/>
                  </a:schemeClr>
                </a:solidFill>
                <a:latin typeface="Jumble" panose="02000503000000020004" pitchFamily="2" charset="0"/>
              </a:rPr>
              <a:t>IMPORTANT DATES</a:t>
            </a:r>
            <a:endParaRPr lang="en-US" sz="6000" dirty="0"/>
          </a:p>
        </p:txBody>
      </p:sp>
      <p:sp>
        <p:nvSpPr>
          <p:cNvPr id="4" name="TextBox 3">
            <a:extLst>
              <a:ext uri="{FF2B5EF4-FFF2-40B4-BE49-F238E27FC236}">
                <a16:creationId xmlns:a16="http://schemas.microsoft.com/office/drawing/2014/main" id="{B53E72A5-9D29-9878-6DCF-B16162B74D82}"/>
              </a:ext>
            </a:extLst>
          </p:cNvPr>
          <p:cNvSpPr txBox="1"/>
          <p:nvPr/>
        </p:nvSpPr>
        <p:spPr>
          <a:xfrm flipV="1">
            <a:off x="403413" y="6073944"/>
            <a:ext cx="7609619" cy="373618"/>
          </a:xfrm>
          <a:prstGeom prst="rect">
            <a:avLst/>
          </a:prstGeom>
          <a:solidFill>
            <a:schemeClr val="bg1"/>
          </a:solidFill>
        </p:spPr>
        <p:txBody>
          <a:bodyPr wrap="square" rtlCol="0">
            <a:spAutoFit/>
          </a:bodyPr>
          <a:lstStyle/>
          <a:p>
            <a:endParaRPr lang="en-US"/>
          </a:p>
        </p:txBody>
      </p:sp>
      <p:pic>
        <p:nvPicPr>
          <p:cNvPr id="5" name="Picture 4" descr="A person in a hat and cape&#10;&#10;Description automatically generated">
            <a:extLst>
              <a:ext uri="{FF2B5EF4-FFF2-40B4-BE49-F238E27FC236}">
                <a16:creationId xmlns:a16="http://schemas.microsoft.com/office/drawing/2014/main" id="{E49ECB0A-15B9-550B-6BDB-7BE5D9595D74}"/>
              </a:ext>
            </a:extLst>
          </p:cNvPr>
          <p:cNvPicPr>
            <a:picLocks noChangeAspect="1"/>
          </p:cNvPicPr>
          <p:nvPr/>
        </p:nvPicPr>
        <p:blipFill>
          <a:blip r:embed="rId2"/>
          <a:stretch>
            <a:fillRect/>
          </a:stretch>
        </p:blipFill>
        <p:spPr>
          <a:xfrm>
            <a:off x="10271938" y="4891772"/>
            <a:ext cx="1260628" cy="1260628"/>
          </a:xfrm>
          <a:prstGeom prst="rect">
            <a:avLst/>
          </a:prstGeom>
        </p:spPr>
      </p:pic>
      <p:sp>
        <p:nvSpPr>
          <p:cNvPr id="8" name="Content Placeholder 2">
            <a:extLst>
              <a:ext uri="{FF2B5EF4-FFF2-40B4-BE49-F238E27FC236}">
                <a16:creationId xmlns:a16="http://schemas.microsoft.com/office/drawing/2014/main" id="{D8A85CA7-E072-77C5-84C9-F7FCD6835724}"/>
              </a:ext>
            </a:extLst>
          </p:cNvPr>
          <p:cNvSpPr>
            <a:spLocks noGrp="1"/>
          </p:cNvSpPr>
          <p:nvPr>
            <p:ph idx="1"/>
          </p:nvPr>
        </p:nvSpPr>
        <p:spPr>
          <a:xfrm>
            <a:off x="565150" y="2160588"/>
            <a:ext cx="7335838" cy="3600450"/>
          </a:xfrm>
          <a:prstGeom prst="roundRect">
            <a:avLst/>
          </a:prstGeom>
          <a:solidFill>
            <a:schemeClr val="accent4">
              <a:lumMod val="60000"/>
              <a:lumOff val="40000"/>
            </a:schemeClr>
          </a:solidFill>
        </p:spPr>
        <p:txBody>
          <a:bodyPr>
            <a:normAutofit fontScale="92500" lnSpcReduction="20000"/>
          </a:bodyPr>
          <a:lstStyle/>
          <a:p>
            <a:r>
              <a:rPr lang="en-US" b="1" dirty="0">
                <a:latin typeface="Aptos" panose="020B0004020202020204" pitchFamily="34" charset="0"/>
                <a:cs typeface="Aharoni" panose="02010803020104030203" pitchFamily="2" charset="-79"/>
              </a:rPr>
              <a:t>FINANCIAL AID NIGHT: </a:t>
            </a:r>
          </a:p>
          <a:p>
            <a:pPr marL="457200" lvl="1" indent="0">
              <a:buNone/>
            </a:pPr>
            <a:r>
              <a:rPr lang="en-US" sz="2400" dirty="0">
                <a:latin typeface="Aptos" panose="020B0004020202020204" pitchFamily="34" charset="0"/>
                <a:cs typeface="Aharoni" panose="02010803020104030203" pitchFamily="2" charset="-79"/>
              </a:rPr>
              <a:t>Tuesday, October 1</a:t>
            </a:r>
            <a:r>
              <a:rPr lang="en-US" sz="2400" baseline="30000" dirty="0">
                <a:latin typeface="Aptos" panose="020B0004020202020204" pitchFamily="34" charset="0"/>
                <a:cs typeface="Aharoni" panose="02010803020104030203" pitchFamily="2" charset="-79"/>
              </a:rPr>
              <a:t>st</a:t>
            </a:r>
            <a:r>
              <a:rPr lang="en-US" sz="2400" dirty="0">
                <a:latin typeface="Aptos" panose="020B0004020202020204" pitchFamily="34" charset="0"/>
                <a:cs typeface="Aharoni" panose="02010803020104030203" pitchFamily="2" charset="-79"/>
              </a:rPr>
              <a:t> at 6:30 pm on Zoom</a:t>
            </a:r>
          </a:p>
          <a:p>
            <a:r>
              <a:rPr lang="en-US" b="1" dirty="0">
                <a:latin typeface="Aptos" panose="020B0004020202020204" pitchFamily="34" charset="0"/>
                <a:cs typeface="Aharoni" panose="02010803020104030203" pitchFamily="2" charset="-79"/>
              </a:rPr>
              <a:t>BRIGHT FUTURES:</a:t>
            </a:r>
          </a:p>
          <a:p>
            <a:pPr marL="457200" lvl="1" indent="0">
              <a:buNone/>
            </a:pPr>
            <a:r>
              <a:rPr lang="en-US" sz="2400" dirty="0">
                <a:latin typeface="Aptos" panose="020B0004020202020204" pitchFamily="34" charset="0"/>
                <a:cs typeface="Aharoni" panose="02010803020104030203" pitchFamily="2" charset="-79"/>
              </a:rPr>
              <a:t>Application opens October 1</a:t>
            </a:r>
            <a:r>
              <a:rPr lang="en-US" sz="2400" baseline="30000" dirty="0">
                <a:latin typeface="Aptos" panose="020B0004020202020204" pitchFamily="34" charset="0"/>
                <a:cs typeface="Aharoni" panose="02010803020104030203" pitchFamily="2" charset="-79"/>
              </a:rPr>
              <a:t>st</a:t>
            </a:r>
            <a:endParaRPr lang="en-US" sz="2400" dirty="0">
              <a:latin typeface="Aptos" panose="020B0004020202020204" pitchFamily="34" charset="0"/>
              <a:cs typeface="Aharoni" panose="02010803020104030203" pitchFamily="2" charset="-79"/>
            </a:endParaRPr>
          </a:p>
          <a:p>
            <a:r>
              <a:rPr lang="en-US" b="1" dirty="0">
                <a:latin typeface="Aptos" panose="020B0004020202020204" pitchFamily="34" charset="0"/>
                <a:cs typeface="Aharoni" panose="02010803020104030203" pitchFamily="2" charset="-79"/>
              </a:rPr>
              <a:t>FAFSA:</a:t>
            </a:r>
          </a:p>
          <a:p>
            <a:pPr marL="457200" lvl="1" indent="0">
              <a:buNone/>
            </a:pPr>
            <a:r>
              <a:rPr lang="en-US" sz="2400" b="1" dirty="0">
                <a:latin typeface="Aptos" panose="020B0004020202020204" pitchFamily="34" charset="0"/>
                <a:cs typeface="Aharoni" panose="02010803020104030203" pitchFamily="2" charset="-79"/>
              </a:rPr>
              <a:t>*</a:t>
            </a:r>
            <a:r>
              <a:rPr lang="en-US" sz="2400" dirty="0">
                <a:latin typeface="Aptos" panose="020B0004020202020204" pitchFamily="34" charset="0"/>
                <a:cs typeface="Aharoni" panose="02010803020104030203" pitchFamily="2" charset="-79"/>
              </a:rPr>
              <a:t>Application opens October 1</a:t>
            </a:r>
            <a:r>
              <a:rPr lang="en-US" sz="2400" baseline="30000" dirty="0">
                <a:latin typeface="Aptos" panose="020B0004020202020204" pitchFamily="34" charset="0"/>
                <a:cs typeface="Aharoni" panose="02010803020104030203" pitchFamily="2" charset="-79"/>
              </a:rPr>
              <a:t>st</a:t>
            </a:r>
            <a:r>
              <a:rPr lang="en-US" sz="2400" dirty="0">
                <a:latin typeface="Aptos" panose="020B0004020202020204" pitchFamily="34" charset="0"/>
                <a:cs typeface="Aharoni" panose="02010803020104030203" pitchFamily="2" charset="-79"/>
              </a:rPr>
              <a:t> </a:t>
            </a:r>
          </a:p>
          <a:p>
            <a:r>
              <a:rPr lang="en-US" b="1" dirty="0">
                <a:latin typeface="Aptos" panose="020B0004020202020204" pitchFamily="34" charset="0"/>
                <a:cs typeface="Aharoni" panose="02010803020104030203" pitchFamily="2" charset="-79"/>
              </a:rPr>
              <a:t>COLLEGE FAIR: </a:t>
            </a:r>
          </a:p>
          <a:p>
            <a:pPr marL="457200" lvl="1" indent="0">
              <a:buNone/>
            </a:pPr>
            <a:r>
              <a:rPr lang="en-US" sz="2400" dirty="0">
                <a:latin typeface="Aptos" panose="020B0004020202020204" pitchFamily="34" charset="0"/>
                <a:cs typeface="Aharoni" panose="02010803020104030203" pitchFamily="2" charset="-79"/>
              </a:rPr>
              <a:t>Monday, October 14</a:t>
            </a:r>
            <a:r>
              <a:rPr lang="en-US" sz="2400" baseline="30000" dirty="0">
                <a:latin typeface="Aptos" panose="020B0004020202020204" pitchFamily="34" charset="0"/>
                <a:cs typeface="Aharoni" panose="02010803020104030203" pitchFamily="2" charset="-79"/>
              </a:rPr>
              <a:t>th </a:t>
            </a:r>
            <a:endParaRPr lang="en-US" sz="2400" dirty="0">
              <a:latin typeface="Aptos" panose="020B0004020202020204" pitchFamily="34" charset="0"/>
              <a:cs typeface="Aharoni" panose="02010803020104030203" pitchFamily="2" charset="-79"/>
            </a:endParaRPr>
          </a:p>
          <a:p>
            <a:endParaRPr lang="en-US" dirty="0">
              <a:latin typeface="Avenir Black" panose="02000503020000020003" pitchFamily="2" charset="0"/>
            </a:endParaRPr>
          </a:p>
        </p:txBody>
      </p:sp>
    </p:spTree>
    <p:extLst>
      <p:ext uri="{BB962C8B-B14F-4D97-AF65-F5344CB8AC3E}">
        <p14:creationId xmlns:p14="http://schemas.microsoft.com/office/powerpoint/2010/main" val="1090694408"/>
      </p:ext>
    </p:extLst>
  </p:cSld>
  <p:clrMapOvr>
    <a:masterClrMapping/>
  </p:clrMapOvr>
</p:sld>
</file>

<file path=ppt/theme/theme1.xml><?xml version="1.0" encoding="utf-8"?>
<a:theme xmlns:a="http://schemas.openxmlformats.org/drawingml/2006/main" name="PunchcardVTI">
  <a:themeElements>
    <a:clrScheme name="CAVS">
      <a:dk1>
        <a:srgbClr val="000000"/>
      </a:dk1>
      <a:lt1>
        <a:srgbClr val="FFFFFF"/>
      </a:lt1>
      <a:dk2>
        <a:srgbClr val="050103"/>
      </a:dk2>
      <a:lt2>
        <a:srgbClr val="888480"/>
      </a:lt2>
      <a:accent1>
        <a:srgbClr val="D3040D"/>
      </a:accent1>
      <a:accent2>
        <a:srgbClr val="D4040E"/>
      </a:accent2>
      <a:accent3>
        <a:srgbClr val="9F1701"/>
      </a:accent3>
      <a:accent4>
        <a:srgbClr val="ADA9A6"/>
      </a:accent4>
      <a:accent5>
        <a:srgbClr val="000000"/>
      </a:accent5>
      <a:accent6>
        <a:srgbClr val="E7092E"/>
      </a:accent6>
      <a:hlink>
        <a:srgbClr val="0040A2"/>
      </a:hlink>
      <a:folHlink>
        <a:srgbClr val="154F72"/>
      </a:folHlink>
    </a:clrScheme>
    <a:fontScheme name="Punchcard">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ARS Scoir" id="{CA4328FD-63AE-784C-A9EE-A036C309C9B4}" vid="{64123048-B8E5-1547-AD9C-9D2127F42ED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PunchcardVTI</Template>
  <TotalTime>1229</TotalTime>
  <Words>2057</Words>
  <Application>Microsoft Macintosh PowerPoint</Application>
  <PresentationFormat>Widescreen</PresentationFormat>
  <Paragraphs>315</Paragraphs>
  <Slides>33</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33</vt:i4>
      </vt:variant>
    </vt:vector>
  </HeadingPairs>
  <TitlesOfParts>
    <vt:vector size="44" baseType="lpstr">
      <vt:lpstr>Abadi Extra Light</vt:lpstr>
      <vt:lpstr>Aharoni</vt:lpstr>
      <vt:lpstr>Aptos</vt:lpstr>
      <vt:lpstr>Arial</vt:lpstr>
      <vt:lpstr>Avenir Black</vt:lpstr>
      <vt:lpstr>Avenir Book</vt:lpstr>
      <vt:lpstr>Avenir Next LT Pro Light</vt:lpstr>
      <vt:lpstr>Calibri</vt:lpstr>
      <vt:lpstr>Jumble</vt:lpstr>
      <vt:lpstr>Neue Haas Grotesk Text Pro</vt:lpstr>
      <vt:lpstr>PunchcardVTI</vt:lpstr>
      <vt:lpstr>PowerPoint Presentation</vt:lpstr>
      <vt:lpstr>NEW COUNSELOR ASSIGNMENTS </vt:lpstr>
      <vt:lpstr>GRADUATION REQUIREMENTS</vt:lpstr>
      <vt:lpstr>GRAD TRACK</vt:lpstr>
      <vt:lpstr>PowerPoint Presentation</vt:lpstr>
      <vt:lpstr>CAP COMMUNICATIONS</vt:lpstr>
      <vt:lpstr>PowerPoint Presentation</vt:lpstr>
      <vt:lpstr>SCOIR</vt:lpstr>
      <vt:lpstr>IMPORTANT DATES</vt:lpstr>
      <vt:lpstr>POST-SECONDARY EDUCATION</vt:lpstr>
      <vt:lpstr>COMMUNITY COLLEGES  AND STATE UNIVERISTIES </vt:lpstr>
      <vt:lpstr>PICKING A COLLEGE OR UNIVERSITY</vt:lpstr>
      <vt:lpstr>PowerPoint Presentation</vt:lpstr>
      <vt:lpstr>SELECTIVITY OF COLLEGES</vt:lpstr>
      <vt:lpstr>WHAT ARE COLLEGES LOOKING AT?</vt:lpstr>
      <vt:lpstr>COLLEGE ENTRANCE EXAMS</vt:lpstr>
      <vt:lpstr>UPCOMING EXAM DATES</vt:lpstr>
      <vt:lpstr>FEE WAIVERS</vt:lpstr>
      <vt:lpstr>ESSAY RESOURCES</vt:lpstr>
      <vt:lpstr>APPLYING FOR  ADMISSION</vt:lpstr>
      <vt:lpstr>TYPES OF APPLICATIONS</vt:lpstr>
      <vt:lpstr>THE TIMELINE</vt:lpstr>
      <vt:lpstr>WHERE TO START</vt:lpstr>
      <vt:lpstr>WHERE TO APPLY</vt:lpstr>
      <vt:lpstr>MEET YOUR DEADLINES!</vt:lpstr>
      <vt:lpstr>NEXT STEPS</vt:lpstr>
      <vt:lpstr>NEXT STEPS</vt:lpstr>
      <vt:lpstr>NEXT STEPS</vt:lpstr>
      <vt:lpstr>FINANCIAL AID</vt:lpstr>
      <vt:lpstr>SCHOLARSHIPS</vt:lpstr>
      <vt:lpstr>SCHOLARSHIPS</vt:lpstr>
      <vt:lpstr>BRIGHT FUTURES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SANZ DE ACEDO, SOFIA</dc:creator>
  <cp:lastModifiedBy>SANZ DE ACEDO, SOFIA</cp:lastModifiedBy>
  <cp:revision>4</cp:revision>
  <cp:lastPrinted>2023-08-28T11:30:52Z</cp:lastPrinted>
  <dcterms:created xsi:type="dcterms:W3CDTF">2023-08-13T14:26:10Z</dcterms:created>
  <dcterms:modified xsi:type="dcterms:W3CDTF">2024-09-04T17:42:07Z</dcterms:modified>
</cp:coreProperties>
</file>